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1009" r:id="rId2"/>
    <p:sldId id="1017" r:id="rId3"/>
    <p:sldId id="1023" r:id="rId4"/>
    <p:sldId id="1024" r:id="rId5"/>
    <p:sldId id="1036" r:id="rId6"/>
    <p:sldId id="1032" r:id="rId7"/>
    <p:sldId id="1040" r:id="rId8"/>
    <p:sldId id="1037" r:id="rId9"/>
    <p:sldId id="1046" r:id="rId10"/>
    <p:sldId id="1025" r:id="rId11"/>
    <p:sldId id="1041" r:id="rId12"/>
    <p:sldId id="1030" r:id="rId13"/>
    <p:sldId id="1031" r:id="rId14"/>
    <p:sldId id="1042" r:id="rId15"/>
    <p:sldId id="1033" r:id="rId16"/>
    <p:sldId id="1049" r:id="rId17"/>
    <p:sldId id="1048" r:id="rId18"/>
    <p:sldId id="1047" r:id="rId19"/>
    <p:sldId id="1011" r:id="rId20"/>
  </p:sldIdLst>
  <p:sldSz cx="12192000" cy="6858000"/>
  <p:notesSz cx="6858000" cy="9144000"/>
  <p:embeddedFontLst>
    <p:embeddedFont>
      <p:font typeface="方正苏新诗柳楷简体" panose="02000000000000000000" pitchFamily="2" charset="-122"/>
      <p:regular r:id="rId23"/>
    </p:embeddedFont>
    <p:embeddedFont>
      <p:font typeface="汉仪许静行楷W" panose="00020600040101010101" pitchFamily="18" charset="-122"/>
      <p:regular r:id="rId24"/>
    </p:embeddedFont>
    <p:embeddedFont>
      <p:font typeface="思源黑体 CN Bold" panose="020B0800000000000000" pitchFamily="34" charset="-122"/>
      <p:bold r:id="rId25"/>
    </p:embeddedFont>
    <p:embeddedFont>
      <p:font typeface="思源黑体 CN Light" panose="020B0300000000000000" pitchFamily="34" charset="-122"/>
      <p:regular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7A9941"/>
    <a:srgbClr val="50642B"/>
    <a:srgbClr val="1E4284"/>
    <a:srgbClr val="061201"/>
    <a:srgbClr val="909877"/>
    <a:srgbClr val="FCFCFA"/>
    <a:srgbClr val="2450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57" autoAdjust="0"/>
    <p:restoredTop sz="91892" autoAdjust="0"/>
  </p:normalViewPr>
  <p:slideViewPr>
    <p:cSldViewPr snapToGrid="0">
      <p:cViewPr>
        <p:scale>
          <a:sx n="75" d="100"/>
          <a:sy n="75" d="100"/>
        </p:scale>
        <p:origin x="1452" y="546"/>
      </p:cViewPr>
      <p:guideLst>
        <p:guide orient="horz" pos="2183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思源黑体 CN Bold" panose="020B0800000000000000" pitchFamily="34" charset="-122"/>
              </a:rPr>
              <a:t>2022/6/12</a:t>
            </a:fld>
            <a:endParaRPr lang="zh-CN" altLang="en-US">
              <a:cs typeface="思源黑体 CN Bold" panose="020B0800000000000000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思源黑体 CN Bold" panose="020B0800000000000000" pitchFamily="34" charset="-122"/>
              </a:rPr>
              <a:t>‹#›</a:t>
            </a:fld>
            <a:endParaRPr lang="zh-CN" altLang="en-US">
              <a:cs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defRPr>
            </a:lvl1pPr>
          </a:lstStyle>
          <a:p>
            <a:fld id="{809FBFF1-BE22-4036-9245-7D2562C160F5}" type="datetimeFigureOut">
              <a:rPr lang="zh-CN" altLang="en-US" smtClean="0"/>
              <a:t>2022/6/12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defRPr>
            </a:lvl1pPr>
          </a:lstStyle>
          <a:p>
            <a:fld id="{D374C004-CE58-4AA7-A50F-9D6C5A397ABC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pitchFamily="34" charset="-122"/>
        <a:ea typeface="思源黑体 CN Bold" panose="020B0800000000000000" pitchFamily="34" charset="-122"/>
        <a:cs typeface="思源黑体 CN Bold" panose="020B0800000000000000" pitchFamily="3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pitchFamily="34" charset="-122"/>
        <a:ea typeface="思源黑体 CN Bold" panose="020B0800000000000000" pitchFamily="34" charset="-122"/>
        <a:cs typeface="思源黑体 CN Bold" panose="020B0800000000000000" pitchFamily="3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pitchFamily="34" charset="-122"/>
        <a:ea typeface="思源黑体 CN Bold" panose="020B0800000000000000" pitchFamily="34" charset="-122"/>
        <a:cs typeface="思源黑体 CN Bold" panose="020B0800000000000000" pitchFamily="3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pitchFamily="34" charset="-122"/>
        <a:ea typeface="思源黑体 CN Bold" panose="020B0800000000000000" pitchFamily="34" charset="-122"/>
        <a:cs typeface="思源黑体 CN Bold" panose="020B0800000000000000" pitchFamily="3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pitchFamily="34" charset="-122"/>
        <a:ea typeface="思源黑体 CN Bold" panose="020B0800000000000000" pitchFamily="34" charset="-122"/>
        <a:cs typeface="思源黑体 CN Bold" panose="020B0800000000000000" pitchFamily="3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4C004-CE58-4AA7-A50F-9D6C5A397ABC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4C004-CE58-4AA7-A50F-9D6C5A397ABC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4C004-CE58-4AA7-A50F-9D6C5A397ABC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4C004-CE58-4AA7-A50F-9D6C5A397ABC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4C004-CE58-4AA7-A50F-9D6C5A397ABC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4C004-CE58-4AA7-A50F-9D6C5A397ABC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4C004-CE58-4AA7-A50F-9D6C5A397ABC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4C004-CE58-4AA7-A50F-9D6C5A397ABC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8CC0-ACB1-4486-8A20-3BC5E9120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defRPr>
            </a:lvl1pPr>
          </a:lstStyle>
          <a:p>
            <a:fld id="{68BAB262-988D-40DE-A89C-BF7D30BA4F01}" type="datetimeFigureOut">
              <a:rPr lang="zh-CN" altLang="en-US" smtClean="0"/>
              <a:t>2022/6/12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defRPr>
            </a:lvl1pPr>
          </a:lstStyle>
          <a:p>
            <a:fld id="{75CE8CC0-ACB1-4486-8A20-3BC5E91207D9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思源黑体 CN Bold" panose="020B0800000000000000" pitchFamily="3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思源黑体 CN Bold" panose="020B0800000000000000" pitchFamily="3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思源黑体 CN Bold" panose="020B0800000000000000" pitchFamily="34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思源黑体 CN Bold" panose="020B0800000000000000" pitchFamily="34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思源黑体 CN Bold" panose="020B0800000000000000" pitchFamily="34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思源黑体 CN Bold" panose="020B0800000000000000" pitchFamily="3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3.wdp"/><Relationship Id="rId13" Type="http://schemas.openxmlformats.org/officeDocument/2006/relationships/image" Target="../media/image27.png"/><Relationship Id="rId3" Type="http://schemas.microsoft.com/office/2007/relationships/hdphoto" Target="../media/hdphoto4.wdp"/><Relationship Id="rId7" Type="http://schemas.openxmlformats.org/officeDocument/2006/relationships/image" Target="../media/image24.png"/><Relationship Id="rId12" Type="http://schemas.microsoft.com/office/2007/relationships/hdphoto" Target="../media/hdphoto1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2.wdp"/><Relationship Id="rId11" Type="http://schemas.openxmlformats.org/officeDocument/2006/relationships/image" Target="../media/image26.png"/><Relationship Id="rId5" Type="http://schemas.openxmlformats.org/officeDocument/2006/relationships/image" Target="../media/image23.png"/><Relationship Id="rId10" Type="http://schemas.microsoft.com/office/2007/relationships/hdphoto" Target="../media/hdphoto14.wdp"/><Relationship Id="rId4" Type="http://schemas.openxmlformats.org/officeDocument/2006/relationships/image" Target="../media/image11.png"/><Relationship Id="rId9" Type="http://schemas.openxmlformats.org/officeDocument/2006/relationships/image" Target="../media/image25.png"/><Relationship Id="rId14" Type="http://schemas.microsoft.com/office/2007/relationships/hdphoto" Target="../media/hdphoto16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4.wdp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8.wdp"/><Relationship Id="rId13" Type="http://schemas.openxmlformats.org/officeDocument/2006/relationships/image" Target="../media/image32.png"/><Relationship Id="rId3" Type="http://schemas.microsoft.com/office/2007/relationships/hdphoto" Target="../media/hdphoto4.wdp"/><Relationship Id="rId7" Type="http://schemas.openxmlformats.org/officeDocument/2006/relationships/image" Target="../media/image29.png"/><Relationship Id="rId12" Type="http://schemas.microsoft.com/office/2007/relationships/hdphoto" Target="../media/hdphoto20.wdp"/><Relationship Id="rId2" Type="http://schemas.openxmlformats.org/officeDocument/2006/relationships/image" Target="../media/image10.png"/><Relationship Id="rId16" Type="http://schemas.microsoft.com/office/2007/relationships/hdphoto" Target="../media/hdphoto22.wdp"/><Relationship Id="rId1" Type="http://schemas.openxmlformats.org/officeDocument/2006/relationships/slideLayout" Target="../slideLayouts/slideLayout12.xml"/><Relationship Id="rId6" Type="http://schemas.microsoft.com/office/2007/relationships/hdphoto" Target="../media/hdphoto17.wdp"/><Relationship Id="rId11" Type="http://schemas.openxmlformats.org/officeDocument/2006/relationships/image" Target="../media/image31.png"/><Relationship Id="rId5" Type="http://schemas.openxmlformats.org/officeDocument/2006/relationships/image" Target="../media/image28.png"/><Relationship Id="rId15" Type="http://schemas.openxmlformats.org/officeDocument/2006/relationships/image" Target="../media/image33.png"/><Relationship Id="rId10" Type="http://schemas.microsoft.com/office/2007/relationships/hdphoto" Target="../media/hdphoto19.wdp"/><Relationship Id="rId4" Type="http://schemas.openxmlformats.org/officeDocument/2006/relationships/image" Target="../media/image11.png"/><Relationship Id="rId9" Type="http://schemas.openxmlformats.org/officeDocument/2006/relationships/image" Target="../media/image30.png"/><Relationship Id="rId14" Type="http://schemas.microsoft.com/office/2007/relationships/hdphoto" Target="../media/hdphoto2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microsoft.com/office/2007/relationships/hdphoto" Target="../media/hdphoto23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4.png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4.wdp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3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5.jpeg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microsoft.com/office/2007/relationships/hdphoto" Target="../media/hdphoto24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7.png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microsoft.com/office/2007/relationships/hdphoto" Target="../media/hdphoto11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8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25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7.png"/><Relationship Id="rId7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4.wdp"/><Relationship Id="rId7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18.png"/><Relationship Id="rId3" Type="http://schemas.microsoft.com/office/2007/relationships/hdphoto" Target="../media/hdphoto4.wdp"/><Relationship Id="rId7" Type="http://schemas.openxmlformats.org/officeDocument/2006/relationships/image" Target="../media/image15.png"/><Relationship Id="rId12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microsoft.com/office/2007/relationships/hdphoto" Target="../media/hdphoto10.wdp"/><Relationship Id="rId1" Type="http://schemas.openxmlformats.org/officeDocument/2006/relationships/slideLayout" Target="../slideLayouts/slideLayout12.xml"/><Relationship Id="rId6" Type="http://schemas.microsoft.com/office/2007/relationships/hdphoto" Target="../media/hdphoto5.wdp"/><Relationship Id="rId11" Type="http://schemas.openxmlformats.org/officeDocument/2006/relationships/image" Target="../media/image17.png"/><Relationship Id="rId5" Type="http://schemas.openxmlformats.org/officeDocument/2006/relationships/image" Target="../media/image14.png"/><Relationship Id="rId15" Type="http://schemas.openxmlformats.org/officeDocument/2006/relationships/image" Target="../media/image19.png"/><Relationship Id="rId10" Type="http://schemas.microsoft.com/office/2007/relationships/hdphoto" Target="../media/hdphoto7.wdp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microsoft.com/office/2007/relationships/hdphoto" Target="../media/hdphoto9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microsoft.com/office/2007/relationships/hdphoto" Target="../media/hdphoto1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4.wdp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4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宇神PPT-vx:YushenDesgin-1"/>
          <p:cNvPicPr>
            <a:picLocks noChangeAspect="1"/>
          </p:cNvPicPr>
          <p:nvPr/>
        </p:nvPicPr>
        <p:blipFill>
          <a:blip r:embed="rId2" cstate="screen">
            <a:alphaModFix amt="22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custGeom>
            <a:avLst/>
            <a:gdLst>
              <a:gd name="connsiteX0" fmla="*/ 0 w 12191998"/>
              <a:gd name="connsiteY0" fmla="*/ 0 h 6858000"/>
              <a:gd name="connsiteX1" fmla="*/ 12191998 w 12191998"/>
              <a:gd name="connsiteY1" fmla="*/ 0 h 6858000"/>
              <a:gd name="connsiteX2" fmla="*/ 12191998 w 12191998"/>
              <a:gd name="connsiteY2" fmla="*/ 6858000 h 6858000"/>
              <a:gd name="connsiteX3" fmla="*/ 0 w 1219199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8" h="6858000">
                <a:moveTo>
                  <a:pt x="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9" name="宇神PPT-vx:YushenDesgin-2" descr="建筑的摆设布局&#10;&#10;描述已自动生成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7785"/>
          <a:stretch>
            <a:fillRect/>
          </a:stretch>
        </p:blipFill>
        <p:spPr>
          <a:xfrm>
            <a:off x="0" y="2316042"/>
            <a:ext cx="12192000" cy="4541959"/>
          </a:xfrm>
          <a:custGeom>
            <a:avLst/>
            <a:gdLst>
              <a:gd name="connsiteX0" fmla="*/ 0 w 12192000"/>
              <a:gd name="connsiteY0" fmla="*/ 0 h 4541959"/>
              <a:gd name="connsiteX1" fmla="*/ 12192000 w 12192000"/>
              <a:gd name="connsiteY1" fmla="*/ 0 h 4541959"/>
              <a:gd name="connsiteX2" fmla="*/ 12192000 w 12192000"/>
              <a:gd name="connsiteY2" fmla="*/ 4541959 h 4541959"/>
              <a:gd name="connsiteX3" fmla="*/ 0 w 12192000"/>
              <a:gd name="connsiteY3" fmla="*/ 4541959 h 454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541959">
                <a:moveTo>
                  <a:pt x="0" y="0"/>
                </a:moveTo>
                <a:lnTo>
                  <a:pt x="12192000" y="0"/>
                </a:lnTo>
                <a:lnTo>
                  <a:pt x="12192000" y="4541959"/>
                </a:lnTo>
                <a:lnTo>
                  <a:pt x="0" y="4541959"/>
                </a:lnTo>
                <a:close/>
              </a:path>
            </a:pathLst>
          </a:custGeom>
        </p:spPr>
      </p:pic>
      <p:pic>
        <p:nvPicPr>
          <p:cNvPr id="13" name="宇神PPT-vx:YushenDesgin-3" descr="文本&#10;&#10;描述已自动生成"/>
          <p:cNvPicPr>
            <a:picLocks noChangeAspect="1"/>
          </p:cNvPicPr>
          <p:nvPr/>
        </p:nvPicPr>
        <p:blipFill>
          <a:blip r:embed="rId5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175" y="203200"/>
            <a:ext cx="1858818" cy="444500"/>
          </a:xfrm>
          <a:prstGeom prst="rect">
            <a:avLst/>
          </a:prstGeom>
        </p:spPr>
      </p:pic>
      <p:grpSp>
        <p:nvGrpSpPr>
          <p:cNvPr id="49" name="宇神PPT-vx:YushenDesgin-4"/>
          <p:cNvGrpSpPr/>
          <p:nvPr/>
        </p:nvGrpSpPr>
        <p:grpSpPr>
          <a:xfrm>
            <a:off x="2805964" y="23341"/>
            <a:ext cx="6535501" cy="3947978"/>
            <a:chOff x="2805964" y="23340"/>
            <a:chExt cx="6535501" cy="3947978"/>
          </a:xfrm>
        </p:grpSpPr>
        <p:sp>
          <p:nvSpPr>
            <p:cNvPr id="29" name="宇神PPT-vx:YushenDesgin-4-1"/>
            <p:cNvSpPr/>
            <p:nvPr/>
          </p:nvSpPr>
          <p:spPr>
            <a:xfrm>
              <a:off x="2805964" y="70698"/>
              <a:ext cx="1954381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800" b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>
                    <a:outerShdw blurRad="127000" dist="63500" dir="2700000" algn="tl" rotWithShape="0">
                      <a:schemeClr val="accent1">
                        <a:alpha val="20000"/>
                      </a:schemeClr>
                    </a:outerShdw>
                  </a:effectLst>
                  <a:uLnTx/>
                  <a:uFillTx/>
                  <a:latin typeface="汉仪许静行楷W" panose="00020600040101010101" pitchFamily="18" charset="-122"/>
                  <a:ea typeface="汉仪许静行楷W" panose="00020600040101010101" pitchFamily="18" charset="-122"/>
                  <a:cs typeface="思源黑体 CN Bold" panose="020B0800000000000000" pitchFamily="34" charset="-122"/>
                </a:rPr>
                <a:t>进</a:t>
              </a:r>
              <a:endParaRPr kumimoji="0" lang="zh-CN" altLang="en-US" sz="13800" b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uLnTx/>
                <a:uFillTx/>
                <a:latin typeface="汉仪许静行楷W" panose="00020600040101010101" pitchFamily="18" charset="-122"/>
                <a:ea typeface="汉仪许静行楷W" panose="00020600040101010101" pitchFamily="18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30" name="宇神PPT-vx:YushenDesgin-4-2"/>
            <p:cNvSpPr/>
            <p:nvPr/>
          </p:nvSpPr>
          <p:spPr>
            <a:xfrm>
              <a:off x="4197019" y="270753"/>
              <a:ext cx="1787669" cy="2015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500" b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>
                    <a:outerShdw blurRad="127000" dist="63500" dir="2700000" algn="tl" rotWithShape="0">
                      <a:schemeClr val="accent1">
                        <a:alpha val="20000"/>
                      </a:schemeClr>
                    </a:outerShdw>
                  </a:effectLst>
                  <a:uLnTx/>
                  <a:uFillTx/>
                  <a:latin typeface="汉仪许静行楷W" panose="00020600040101010101" pitchFamily="18" charset="-122"/>
                  <a:ea typeface="汉仪许静行楷W" panose="00020600040101010101" pitchFamily="18" charset="-122"/>
                  <a:cs typeface="思源黑体 CN Bold" panose="020B0800000000000000" pitchFamily="34" charset="-122"/>
                </a:rPr>
                <a:t>德</a:t>
              </a:r>
            </a:p>
          </p:txBody>
        </p:sp>
        <p:sp>
          <p:nvSpPr>
            <p:cNvPr id="31" name="宇神PPT-vx:YushenDesgin-4-3"/>
            <p:cNvSpPr/>
            <p:nvPr/>
          </p:nvSpPr>
          <p:spPr>
            <a:xfrm>
              <a:off x="5439580" y="23340"/>
              <a:ext cx="1954381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800" b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>
                    <a:outerShdw blurRad="127000" dist="63500" dir="2700000" algn="tl" rotWithShape="0">
                      <a:schemeClr val="accent1">
                        <a:alpha val="20000"/>
                      </a:schemeClr>
                    </a:outerShdw>
                  </a:effectLst>
                  <a:uLnTx/>
                  <a:uFillTx/>
                  <a:latin typeface="汉仪许静行楷W" panose="00020600040101010101" pitchFamily="18" charset="-122"/>
                  <a:ea typeface="汉仪许静行楷W" panose="00020600040101010101" pitchFamily="18" charset="-122"/>
                  <a:cs typeface="思源黑体 CN Bold" panose="020B0800000000000000" pitchFamily="34" charset="-122"/>
                </a:rPr>
                <a:t>修</a:t>
              </a:r>
            </a:p>
          </p:txBody>
        </p:sp>
        <p:sp>
          <p:nvSpPr>
            <p:cNvPr id="32" name="宇神PPT-vx:YushenDesgin-4-4"/>
            <p:cNvSpPr/>
            <p:nvPr/>
          </p:nvSpPr>
          <p:spPr>
            <a:xfrm>
              <a:off x="6874254" y="270752"/>
              <a:ext cx="1787669" cy="2015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500" b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>
                    <a:outerShdw blurRad="127000" dist="63500" dir="2700000" algn="tl" rotWithShape="0">
                      <a:schemeClr val="accent1">
                        <a:alpha val="20000"/>
                      </a:schemeClr>
                    </a:outerShdw>
                  </a:effectLst>
                  <a:uLnTx/>
                  <a:uFillTx/>
                  <a:latin typeface="汉仪许静行楷W" panose="00020600040101010101" pitchFamily="18" charset="-122"/>
                  <a:ea typeface="汉仪许静行楷W" panose="00020600040101010101" pitchFamily="18" charset="-122"/>
                  <a:cs typeface="思源黑体 CN Bold" panose="020B0800000000000000" pitchFamily="34" charset="-122"/>
                </a:rPr>
                <a:t>业</a:t>
              </a: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3583823" y="1656288"/>
              <a:ext cx="5757642" cy="2315030"/>
              <a:chOff x="3951873" y="1609938"/>
              <a:chExt cx="5757642" cy="2315030"/>
            </a:xfrm>
          </p:grpSpPr>
          <p:sp>
            <p:nvSpPr>
              <p:cNvPr id="34" name="宇神PPT-vx:YushenDesgin-4-5"/>
              <p:cNvSpPr/>
              <p:nvPr/>
            </p:nvSpPr>
            <p:spPr>
              <a:xfrm>
                <a:off x="3951873" y="1614263"/>
                <a:ext cx="1954381" cy="22159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博</a:t>
                </a:r>
              </a:p>
            </p:txBody>
          </p:sp>
          <p:sp>
            <p:nvSpPr>
              <p:cNvPr id="35" name="宇神PPT-vx:YushenDesgin-4-6"/>
              <p:cNvSpPr/>
              <p:nvPr/>
            </p:nvSpPr>
            <p:spPr>
              <a:xfrm>
                <a:off x="5278557" y="1909032"/>
                <a:ext cx="1787669" cy="20159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5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文</a:t>
                </a:r>
              </a:p>
            </p:txBody>
          </p:sp>
          <p:sp>
            <p:nvSpPr>
              <p:cNvPr id="36" name="宇神PPT-vx:YushenDesgin-4-7"/>
              <p:cNvSpPr/>
              <p:nvPr/>
            </p:nvSpPr>
            <p:spPr>
              <a:xfrm>
                <a:off x="6528815" y="1609938"/>
                <a:ext cx="1954381" cy="22159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达</a:t>
                </a:r>
              </a:p>
            </p:txBody>
          </p:sp>
          <p:sp>
            <p:nvSpPr>
              <p:cNvPr id="37" name="宇神PPT-vx:YushenDesgin-4-8"/>
              <p:cNvSpPr/>
              <p:nvPr/>
            </p:nvSpPr>
            <p:spPr>
              <a:xfrm>
                <a:off x="7921846" y="1732297"/>
                <a:ext cx="1787669" cy="20159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5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理</a:t>
                </a:r>
              </a:p>
            </p:txBody>
          </p:sp>
        </p:grpSp>
      </p:grpSp>
      <p:grpSp>
        <p:nvGrpSpPr>
          <p:cNvPr id="3" name="宇神PPT-vx:YushenDesgin-5"/>
          <p:cNvGrpSpPr/>
          <p:nvPr/>
        </p:nvGrpSpPr>
        <p:grpSpPr>
          <a:xfrm>
            <a:off x="8591372" y="1213863"/>
            <a:ext cx="2450842" cy="685980"/>
            <a:chOff x="8591372" y="1213863"/>
            <a:chExt cx="2450842" cy="685980"/>
          </a:xfrm>
        </p:grpSpPr>
        <p:sp>
          <p:nvSpPr>
            <p:cNvPr id="56" name="宇神PPT-vx:YushenDesgin-5-1"/>
            <p:cNvSpPr txBox="1"/>
            <p:nvPr/>
          </p:nvSpPr>
          <p:spPr>
            <a:xfrm>
              <a:off x="8591372" y="1213863"/>
              <a:ext cx="2403217" cy="6266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我和我的母校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思源黑体 CN Bold" panose="020B08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重庆文理学院通用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模板</a:t>
              </a:r>
            </a:p>
          </p:txBody>
        </p:sp>
        <p:cxnSp>
          <p:nvCxnSpPr>
            <p:cNvPr id="60" name="宇神PPT-vx:YushenDesgin-5-2"/>
            <p:cNvCxnSpPr/>
            <p:nvPr/>
          </p:nvCxnSpPr>
          <p:spPr>
            <a:xfrm>
              <a:off x="8725354" y="1899843"/>
              <a:ext cx="231686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宇神PPT-vx:YushenDesgin-6"/>
          <p:cNvGrpSpPr/>
          <p:nvPr/>
        </p:nvGrpSpPr>
        <p:grpSpPr>
          <a:xfrm>
            <a:off x="1324865" y="2693922"/>
            <a:ext cx="2425670" cy="716028"/>
            <a:chOff x="1324865" y="2693922"/>
            <a:chExt cx="2425670" cy="716028"/>
          </a:xfrm>
        </p:grpSpPr>
        <p:sp>
          <p:nvSpPr>
            <p:cNvPr id="57" name="宇神PPT-vx:YushenDesgin-6-1"/>
            <p:cNvSpPr txBox="1"/>
            <p:nvPr/>
          </p:nvSpPr>
          <p:spPr>
            <a:xfrm>
              <a:off x="1796154" y="2693922"/>
              <a:ext cx="1954381" cy="6266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CULTIVATE VIRTUE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BOWEN DALI</a:t>
              </a:r>
            </a:p>
          </p:txBody>
        </p:sp>
        <p:cxnSp>
          <p:nvCxnSpPr>
            <p:cNvPr id="61" name="宇神PPT-vx:YushenDesgin-6-2"/>
            <p:cNvCxnSpPr/>
            <p:nvPr/>
          </p:nvCxnSpPr>
          <p:spPr>
            <a:xfrm flipV="1">
              <a:off x="1324865" y="3409950"/>
              <a:ext cx="2316860" cy="0"/>
            </a:xfrm>
            <a:prstGeom prst="line">
              <a:avLst/>
            </a:prstGeom>
            <a:ln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宇神PPT-vx:YushenDesgin-7"/>
          <p:cNvGrpSpPr/>
          <p:nvPr/>
        </p:nvGrpSpPr>
        <p:grpSpPr>
          <a:xfrm>
            <a:off x="4312231" y="4067845"/>
            <a:ext cx="3567538" cy="328803"/>
            <a:chOff x="3676042" y="3978778"/>
            <a:chExt cx="4839916" cy="446072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62" name="宇神PPT-vx:YushenDesgin-7-1"/>
            <p:cNvSpPr/>
            <p:nvPr/>
          </p:nvSpPr>
          <p:spPr>
            <a:xfrm>
              <a:off x="5237932" y="3978778"/>
              <a:ext cx="1716134" cy="44607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1976-2022</a:t>
              </a:r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63" name="宇神PPT-vx:YushenDesgin-7-2"/>
            <p:cNvCxnSpPr/>
            <p:nvPr/>
          </p:nvCxnSpPr>
          <p:spPr>
            <a:xfrm>
              <a:off x="7196663" y="4201815"/>
              <a:ext cx="1319295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宇神PPT-vx:YushenDesgin-7-3"/>
            <p:cNvCxnSpPr/>
            <p:nvPr/>
          </p:nvCxnSpPr>
          <p:spPr>
            <a:xfrm flipH="1">
              <a:off x="3676042" y="4201815"/>
              <a:ext cx="1319295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1" name="宇神PPT-vx:YushenDesgin-8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1636646" y="-494478"/>
            <a:ext cx="3173625" cy="3173625"/>
          </a:xfrm>
          <a:prstGeom prst="rect">
            <a:avLst/>
          </a:prstGeom>
        </p:spPr>
      </p:pic>
      <p:pic>
        <p:nvPicPr>
          <p:cNvPr id="82" name="宇神PPT-vx:YushenDesgin-9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 flipH="1">
            <a:off x="7872322" y="1379719"/>
            <a:ext cx="2316859" cy="2316859"/>
          </a:xfrm>
          <a:prstGeom prst="rect">
            <a:avLst/>
          </a:prstGeom>
        </p:spPr>
      </p:pic>
      <p:sp>
        <p:nvSpPr>
          <p:cNvPr id="18" name="宇神PPT-vx:YushenDesgin-10"/>
          <p:cNvSpPr/>
          <p:nvPr/>
        </p:nvSpPr>
        <p:spPr>
          <a:xfrm>
            <a:off x="10037700" y="-1315205"/>
            <a:ext cx="820800" cy="820800"/>
          </a:xfrm>
          <a:prstGeom prst="ellipse">
            <a:avLst/>
          </a:prstGeom>
          <a:gradFill flip="none" rotWithShape="0">
            <a:gsLst>
              <a:gs pos="0">
                <a:schemeClr val="accent3"/>
              </a:gs>
              <a:gs pos="100000">
                <a:schemeClr val="accent4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9" name="宇神PPT-vx:YushenDesgin-11"/>
          <p:cNvSpPr/>
          <p:nvPr/>
        </p:nvSpPr>
        <p:spPr>
          <a:xfrm>
            <a:off x="8704200" y="-1315205"/>
            <a:ext cx="820800" cy="820800"/>
          </a:xfrm>
          <a:prstGeom prst="ellipse">
            <a:avLst/>
          </a:pr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20" name="宇神PPT-vx:YushenDesgin-12"/>
          <p:cNvSpPr/>
          <p:nvPr/>
        </p:nvSpPr>
        <p:spPr>
          <a:xfrm>
            <a:off x="11371200" y="-1347318"/>
            <a:ext cx="820800" cy="820800"/>
          </a:xfrm>
          <a:prstGeom prst="ellipse">
            <a:avLst/>
          </a:prstGeom>
          <a:gradFill flip="none" rotWithShape="0">
            <a:gsLst>
              <a:gs pos="100000">
                <a:schemeClr val="accent6"/>
              </a:gs>
              <a:gs pos="0">
                <a:schemeClr val="accent5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4" name="宇神PPT-vx:YushenDesgin-13"/>
          <p:cNvSpPr/>
          <p:nvPr/>
        </p:nvSpPr>
        <p:spPr>
          <a:xfrm>
            <a:off x="0" y="-1315669"/>
            <a:ext cx="821264" cy="8212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5" name="宇神PPT-vx:YushenDesgin-14"/>
          <p:cNvSpPr/>
          <p:nvPr/>
        </p:nvSpPr>
        <p:spPr>
          <a:xfrm>
            <a:off x="4098404" y="-1315669"/>
            <a:ext cx="821264" cy="82126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6" name="宇神PPT-vx:YushenDesgin-15"/>
          <p:cNvSpPr/>
          <p:nvPr/>
        </p:nvSpPr>
        <p:spPr>
          <a:xfrm>
            <a:off x="2049202" y="-1315669"/>
            <a:ext cx="821264" cy="8212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38" name="宇神PPT-vx:YushenDesgin-16"/>
          <p:cNvSpPr/>
          <p:nvPr/>
        </p:nvSpPr>
        <p:spPr>
          <a:xfrm>
            <a:off x="1024601" y="-1315669"/>
            <a:ext cx="821264" cy="821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39" name="宇神PPT-vx:YushenDesgin-17"/>
          <p:cNvSpPr/>
          <p:nvPr/>
        </p:nvSpPr>
        <p:spPr>
          <a:xfrm>
            <a:off x="3073803" y="-1315669"/>
            <a:ext cx="821264" cy="8212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0" name="宇神PPT-vx:YushenDesgin-18"/>
          <p:cNvSpPr/>
          <p:nvPr/>
        </p:nvSpPr>
        <p:spPr>
          <a:xfrm>
            <a:off x="5123007" y="-1315669"/>
            <a:ext cx="821264" cy="82126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2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125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sp>
        <p:nvSpPr>
          <p:cNvPr id="13" name="宇神PPT-vx:YushenDesgin-3"/>
          <p:cNvSpPr/>
          <p:nvPr/>
        </p:nvSpPr>
        <p:spPr>
          <a:xfrm flipV="1">
            <a:off x="1" y="2544165"/>
            <a:ext cx="12191999" cy="2454716"/>
          </a:xfrm>
          <a:custGeom>
            <a:avLst/>
            <a:gdLst>
              <a:gd name="connsiteX0" fmla="*/ 9080666 w 12191999"/>
              <a:gd name="connsiteY0" fmla="*/ 2454716 h 2454716"/>
              <a:gd name="connsiteX1" fmla="*/ 9250766 w 12191999"/>
              <a:gd name="connsiteY1" fmla="*/ 2332738 h 2454716"/>
              <a:gd name="connsiteX2" fmla="*/ 11933876 w 12191999"/>
              <a:gd name="connsiteY2" fmla="*/ 1222141 h 2454716"/>
              <a:gd name="connsiteX3" fmla="*/ 12191999 w 12191999"/>
              <a:gd name="connsiteY3" fmla="*/ 1155042 h 2454716"/>
              <a:gd name="connsiteX4" fmla="*/ 12191999 w 12191999"/>
              <a:gd name="connsiteY4" fmla="*/ 0 h 2454716"/>
              <a:gd name="connsiteX5" fmla="*/ 0 w 12191999"/>
              <a:gd name="connsiteY5" fmla="*/ 0 h 2454716"/>
              <a:gd name="connsiteX6" fmla="*/ 0 w 12191999"/>
              <a:gd name="connsiteY6" fmla="*/ 871007 h 2454716"/>
              <a:gd name="connsiteX7" fmla="*/ 338364 w 12191999"/>
              <a:gd name="connsiteY7" fmla="*/ 868050 h 2454716"/>
              <a:gd name="connsiteX8" fmla="*/ 8537410 w 12191999"/>
              <a:gd name="connsiteY8" fmla="*/ 2203758 h 245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9" h="2454716">
                <a:moveTo>
                  <a:pt x="9080666" y="2454716"/>
                </a:moveTo>
                <a:lnTo>
                  <a:pt x="9250766" y="2332738"/>
                </a:lnTo>
                <a:cubicBezTo>
                  <a:pt x="9925501" y="1903673"/>
                  <a:pt x="10840697" y="1526278"/>
                  <a:pt x="11933876" y="1222141"/>
                </a:cubicBezTo>
                <a:lnTo>
                  <a:pt x="12191999" y="1155042"/>
                </a:lnTo>
                <a:lnTo>
                  <a:pt x="12191999" y="0"/>
                </a:lnTo>
                <a:lnTo>
                  <a:pt x="0" y="0"/>
                </a:lnTo>
                <a:lnTo>
                  <a:pt x="0" y="871007"/>
                </a:lnTo>
                <a:lnTo>
                  <a:pt x="338364" y="868050"/>
                </a:lnTo>
                <a:cubicBezTo>
                  <a:pt x="3639241" y="868050"/>
                  <a:pt x="6588562" y="1388008"/>
                  <a:pt x="8537410" y="2203758"/>
                </a:cubicBezTo>
                <a:close/>
              </a:path>
            </a:pathLst>
          </a:cu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4" name="宇神PPT-vx:YushenDesgin-4"/>
          <p:cNvSpPr/>
          <p:nvPr/>
        </p:nvSpPr>
        <p:spPr>
          <a:xfrm flipV="1">
            <a:off x="-165100" y="3429000"/>
            <a:ext cx="12522200" cy="3594100"/>
          </a:xfrm>
          <a:custGeom>
            <a:avLst/>
            <a:gdLst>
              <a:gd name="connsiteX0" fmla="*/ 9080664 w 12192000"/>
              <a:gd name="connsiteY0" fmla="*/ 3736205 h 3736205"/>
              <a:gd name="connsiteX1" fmla="*/ 9250764 w 12192000"/>
              <a:gd name="connsiteY1" fmla="*/ 3640158 h 3736205"/>
              <a:gd name="connsiteX2" fmla="*/ 11933874 w 12192000"/>
              <a:gd name="connsiteY2" fmla="*/ 2765663 h 3736205"/>
              <a:gd name="connsiteX3" fmla="*/ 12191997 w 12192000"/>
              <a:gd name="connsiteY3" fmla="*/ 2712829 h 3736205"/>
              <a:gd name="connsiteX4" fmla="*/ 12191997 w 12192000"/>
              <a:gd name="connsiteY4" fmla="*/ 1910862 h 3736205"/>
              <a:gd name="connsiteX5" fmla="*/ 12191999 w 12192000"/>
              <a:gd name="connsiteY5" fmla="*/ 1910862 h 3736205"/>
              <a:gd name="connsiteX6" fmla="*/ 12191999 w 12192000"/>
              <a:gd name="connsiteY6" fmla="*/ 914401 h 3736205"/>
              <a:gd name="connsiteX7" fmla="*/ 12192000 w 12192000"/>
              <a:gd name="connsiteY7" fmla="*/ 914401 h 3736205"/>
              <a:gd name="connsiteX8" fmla="*/ 12192000 w 12192000"/>
              <a:gd name="connsiteY8" fmla="*/ 0 h 3736205"/>
              <a:gd name="connsiteX9" fmla="*/ 0 w 12192000"/>
              <a:gd name="connsiteY9" fmla="*/ 0 h 3736205"/>
              <a:gd name="connsiteX10" fmla="*/ 0 w 12192000"/>
              <a:gd name="connsiteY10" fmla="*/ 2489177 h 3736205"/>
              <a:gd name="connsiteX11" fmla="*/ 338362 w 12192000"/>
              <a:gd name="connsiteY11" fmla="*/ 2486849 h 3736205"/>
              <a:gd name="connsiteX12" fmla="*/ 8537408 w 12192000"/>
              <a:gd name="connsiteY12" fmla="*/ 3538598 h 3736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3736205">
                <a:moveTo>
                  <a:pt x="9080664" y="3736205"/>
                </a:moveTo>
                <a:lnTo>
                  <a:pt x="9250764" y="3640158"/>
                </a:lnTo>
                <a:cubicBezTo>
                  <a:pt x="9925499" y="3302308"/>
                  <a:pt x="10840695" y="3005144"/>
                  <a:pt x="11933874" y="2765663"/>
                </a:cubicBezTo>
                <a:lnTo>
                  <a:pt x="12191997" y="2712829"/>
                </a:lnTo>
                <a:lnTo>
                  <a:pt x="12191997" y="1910862"/>
                </a:lnTo>
                <a:lnTo>
                  <a:pt x="12191999" y="1910862"/>
                </a:lnTo>
                <a:lnTo>
                  <a:pt x="12191999" y="914401"/>
                </a:lnTo>
                <a:lnTo>
                  <a:pt x="12192000" y="914401"/>
                </a:lnTo>
                <a:lnTo>
                  <a:pt x="12192000" y="0"/>
                </a:lnTo>
                <a:lnTo>
                  <a:pt x="0" y="0"/>
                </a:lnTo>
                <a:lnTo>
                  <a:pt x="0" y="2489177"/>
                </a:lnTo>
                <a:lnTo>
                  <a:pt x="338362" y="2486849"/>
                </a:lnTo>
                <a:cubicBezTo>
                  <a:pt x="3639239" y="2486849"/>
                  <a:pt x="6588560" y="2896269"/>
                  <a:pt x="8537408" y="3538598"/>
                </a:cubicBezTo>
                <a:close/>
              </a:path>
            </a:pathLst>
          </a:cu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 w="1047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0" name="宇神PPT-vx:YushenDesgin-5"/>
          <p:cNvSpPr/>
          <p:nvPr/>
        </p:nvSpPr>
        <p:spPr>
          <a:xfrm>
            <a:off x="10972800" y="-493272"/>
            <a:ext cx="1219200" cy="1662050"/>
          </a:xfrm>
          <a:custGeom>
            <a:avLst/>
            <a:gdLst>
              <a:gd name="connsiteX0" fmla="*/ 619085 w 908262"/>
              <a:gd name="connsiteY0" fmla="*/ 0 h 1238170"/>
              <a:gd name="connsiteX1" fmla="*/ 860061 w 908262"/>
              <a:gd name="connsiteY1" fmla="*/ 48651 h 1238170"/>
              <a:gd name="connsiteX2" fmla="*/ 908262 w 908262"/>
              <a:gd name="connsiteY2" fmla="*/ 74814 h 1238170"/>
              <a:gd name="connsiteX3" fmla="*/ 908262 w 908262"/>
              <a:gd name="connsiteY3" fmla="*/ 1163357 h 1238170"/>
              <a:gd name="connsiteX4" fmla="*/ 860061 w 908262"/>
              <a:gd name="connsiteY4" fmla="*/ 1189519 h 1238170"/>
              <a:gd name="connsiteX5" fmla="*/ 619085 w 908262"/>
              <a:gd name="connsiteY5" fmla="*/ 1238170 h 1238170"/>
              <a:gd name="connsiteX6" fmla="*/ 0 w 908262"/>
              <a:gd name="connsiteY6" fmla="*/ 619085 h 1238170"/>
              <a:gd name="connsiteX7" fmla="*/ 619085 w 908262"/>
              <a:gd name="connsiteY7" fmla="*/ 0 h 1238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8262" h="1238170">
                <a:moveTo>
                  <a:pt x="619085" y="0"/>
                </a:moveTo>
                <a:cubicBezTo>
                  <a:pt x="704563" y="0"/>
                  <a:pt x="785994" y="17324"/>
                  <a:pt x="860061" y="48651"/>
                </a:cubicBezTo>
                <a:lnTo>
                  <a:pt x="908262" y="74814"/>
                </a:lnTo>
                <a:lnTo>
                  <a:pt x="908262" y="1163357"/>
                </a:lnTo>
                <a:lnTo>
                  <a:pt x="860061" y="1189519"/>
                </a:lnTo>
                <a:cubicBezTo>
                  <a:pt x="785994" y="1220847"/>
                  <a:pt x="704563" y="1238170"/>
                  <a:pt x="619085" y="1238170"/>
                </a:cubicBezTo>
                <a:cubicBezTo>
                  <a:pt x="277174" y="1238170"/>
                  <a:pt x="0" y="960996"/>
                  <a:pt x="0" y="619085"/>
                </a:cubicBezTo>
                <a:cubicBezTo>
                  <a:pt x="0" y="277174"/>
                  <a:pt x="277174" y="0"/>
                  <a:pt x="619085" y="0"/>
                </a:cubicBezTo>
                <a:close/>
              </a:path>
            </a:pathLst>
          </a:cu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>
            <a:noFill/>
          </a:ln>
          <a:effectLst>
            <a:outerShdw blurRad="673100" dist="1016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111E4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5" name="宇神PPT-vx:YushenDesgin-6"/>
          <p:cNvSpPr/>
          <p:nvPr/>
        </p:nvSpPr>
        <p:spPr>
          <a:xfrm>
            <a:off x="1181725" y="1480573"/>
            <a:ext cx="3579466" cy="1944000"/>
          </a:xfrm>
          <a:custGeom>
            <a:avLst/>
            <a:gdLst>
              <a:gd name="connsiteX0" fmla="*/ 0 w 3579466"/>
              <a:gd name="connsiteY0" fmla="*/ 0 h 2245229"/>
              <a:gd name="connsiteX1" fmla="*/ 3579466 w 3579466"/>
              <a:gd name="connsiteY1" fmla="*/ 0 h 2245229"/>
              <a:gd name="connsiteX2" fmla="*/ 3579466 w 3579466"/>
              <a:gd name="connsiteY2" fmla="*/ 2077181 h 2245229"/>
              <a:gd name="connsiteX3" fmla="*/ 2790438 w 3579466"/>
              <a:gd name="connsiteY3" fmla="*/ 2077181 h 2245229"/>
              <a:gd name="connsiteX4" fmla="*/ 2692970 w 3579466"/>
              <a:gd name="connsiteY4" fmla="*/ 2245229 h 2245229"/>
              <a:gd name="connsiteX5" fmla="*/ 2595502 w 3579466"/>
              <a:gd name="connsiteY5" fmla="*/ 2077181 h 2245229"/>
              <a:gd name="connsiteX6" fmla="*/ 0 w 3579466"/>
              <a:gd name="connsiteY6" fmla="*/ 2077181 h 2245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79466" h="2245229">
                <a:moveTo>
                  <a:pt x="0" y="0"/>
                </a:moveTo>
                <a:lnTo>
                  <a:pt x="3579466" y="0"/>
                </a:lnTo>
                <a:lnTo>
                  <a:pt x="3579466" y="2077181"/>
                </a:lnTo>
                <a:lnTo>
                  <a:pt x="2790438" y="2077181"/>
                </a:lnTo>
                <a:lnTo>
                  <a:pt x="2692970" y="2245229"/>
                </a:lnTo>
                <a:lnTo>
                  <a:pt x="2595502" y="2077181"/>
                </a:lnTo>
                <a:lnTo>
                  <a:pt x="0" y="207718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121" name="宇神PPT-vx:YushenDesgin-7"/>
          <p:cNvGrpSpPr/>
          <p:nvPr/>
        </p:nvGrpSpPr>
        <p:grpSpPr>
          <a:xfrm>
            <a:off x="1412351" y="1670601"/>
            <a:ext cx="3099500" cy="1342848"/>
            <a:chOff x="1351391" y="1660441"/>
            <a:chExt cx="3099500" cy="1342848"/>
          </a:xfrm>
        </p:grpSpPr>
        <p:sp>
          <p:nvSpPr>
            <p:cNvPr id="16" name="宇神PPT-vx:YushenDesgin-7-1"/>
            <p:cNvSpPr txBox="1"/>
            <p:nvPr/>
          </p:nvSpPr>
          <p:spPr>
            <a:xfrm>
              <a:off x="1351391" y="1660441"/>
              <a:ext cx="1402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en-US" altLang="zh-CN" sz="28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1986</a:t>
              </a:r>
              <a:r>
                <a:rPr lang="zh-CN" altLang="en-US" sz="28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</a:t>
              </a:r>
            </a:p>
          </p:txBody>
        </p:sp>
        <p:sp>
          <p:nvSpPr>
            <p:cNvPr id="17" name="宇神PPT-vx:YushenDesgin-7-2"/>
            <p:cNvSpPr txBox="1"/>
            <p:nvPr/>
          </p:nvSpPr>
          <p:spPr>
            <a:xfrm>
              <a:off x="1378697" y="2298160"/>
              <a:ext cx="3072194" cy="70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1972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年，江津地区教育学校成立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1986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年，更名渝州教育学院</a:t>
              </a:r>
            </a:p>
          </p:txBody>
        </p:sp>
        <p:cxnSp>
          <p:nvCxnSpPr>
            <p:cNvPr id="44" name="宇神PPT-vx:YushenDesgin-7-3"/>
            <p:cNvCxnSpPr/>
            <p:nvPr/>
          </p:nvCxnSpPr>
          <p:spPr>
            <a:xfrm>
              <a:off x="1483122" y="2241200"/>
              <a:ext cx="2649368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宇神PPT-vx:YushenDesgin-8"/>
          <p:cNvSpPr/>
          <p:nvPr/>
        </p:nvSpPr>
        <p:spPr>
          <a:xfrm>
            <a:off x="3774238" y="1207344"/>
            <a:ext cx="641867" cy="641867"/>
          </a:xfrm>
          <a:prstGeom prst="ellipse">
            <a:avLst/>
          </a:pr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31" name="宇神PPT-vx:YushenDesgin-9"/>
          <p:cNvSpPr/>
          <p:nvPr/>
        </p:nvSpPr>
        <p:spPr>
          <a:xfrm>
            <a:off x="3255829" y="3690769"/>
            <a:ext cx="3579466" cy="2090429"/>
          </a:xfrm>
          <a:custGeom>
            <a:avLst/>
            <a:gdLst>
              <a:gd name="connsiteX0" fmla="*/ 2744661 w 3579466"/>
              <a:gd name="connsiteY0" fmla="*/ 0 h 2288781"/>
              <a:gd name="connsiteX1" fmla="*/ 2867389 w 3579466"/>
              <a:gd name="connsiteY1" fmla="*/ 211600 h 2288781"/>
              <a:gd name="connsiteX2" fmla="*/ 3579466 w 3579466"/>
              <a:gd name="connsiteY2" fmla="*/ 211600 h 2288781"/>
              <a:gd name="connsiteX3" fmla="*/ 3579466 w 3579466"/>
              <a:gd name="connsiteY3" fmla="*/ 2288781 h 2288781"/>
              <a:gd name="connsiteX4" fmla="*/ 0 w 3579466"/>
              <a:gd name="connsiteY4" fmla="*/ 2288781 h 2288781"/>
              <a:gd name="connsiteX5" fmla="*/ 0 w 3579466"/>
              <a:gd name="connsiteY5" fmla="*/ 211600 h 2288781"/>
              <a:gd name="connsiteX6" fmla="*/ 2621933 w 3579466"/>
              <a:gd name="connsiteY6" fmla="*/ 211600 h 228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79466" h="2288781">
                <a:moveTo>
                  <a:pt x="2744661" y="0"/>
                </a:moveTo>
                <a:lnTo>
                  <a:pt x="2867389" y="211600"/>
                </a:lnTo>
                <a:lnTo>
                  <a:pt x="3579466" y="211600"/>
                </a:lnTo>
                <a:lnTo>
                  <a:pt x="3579466" y="2288781"/>
                </a:lnTo>
                <a:lnTo>
                  <a:pt x="0" y="2288781"/>
                </a:lnTo>
                <a:lnTo>
                  <a:pt x="0" y="211600"/>
                </a:lnTo>
                <a:lnTo>
                  <a:pt x="2621933" y="21160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accent6"/>
            </a:solidFill>
          </a:ln>
          <a:effectLst>
            <a:outerShdw blurRad="127000" dist="63500" dir="2700000" algn="tl" rotWithShape="0">
              <a:schemeClr val="accent6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75" name="宇神PPT-vx:YushenDesgin-10"/>
          <p:cNvGrpSpPr/>
          <p:nvPr/>
        </p:nvGrpSpPr>
        <p:grpSpPr>
          <a:xfrm>
            <a:off x="3428074" y="4130411"/>
            <a:ext cx="3099500" cy="1342848"/>
            <a:chOff x="828876" y="1733613"/>
            <a:chExt cx="3099500" cy="1342848"/>
          </a:xfrm>
        </p:grpSpPr>
        <p:sp>
          <p:nvSpPr>
            <p:cNvPr id="76" name="宇神PPT-vx:YushenDesgin-10-1"/>
            <p:cNvSpPr txBox="1"/>
            <p:nvPr/>
          </p:nvSpPr>
          <p:spPr>
            <a:xfrm>
              <a:off x="828876" y="1733613"/>
              <a:ext cx="1402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en-US" altLang="zh-CN" sz="2800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1993</a:t>
              </a:r>
              <a:r>
                <a:rPr lang="zh-CN" altLang="en-US" sz="2800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</a:t>
              </a:r>
            </a:p>
          </p:txBody>
        </p:sp>
        <p:sp>
          <p:nvSpPr>
            <p:cNvPr id="77" name="宇神PPT-vx:YushenDesgin-10-2"/>
            <p:cNvSpPr txBox="1"/>
            <p:nvPr/>
          </p:nvSpPr>
          <p:spPr>
            <a:xfrm>
              <a:off x="856182" y="2371332"/>
              <a:ext cx="3072194" cy="70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1976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年，江津地区五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·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七大学创办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1993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年，更名重庆师范高等专科学校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78" name="宇神PPT-vx:YushenDesgin-10-3"/>
            <p:cNvCxnSpPr/>
            <p:nvPr/>
          </p:nvCxnSpPr>
          <p:spPr>
            <a:xfrm>
              <a:off x="960607" y="2314372"/>
              <a:ext cx="2649368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accent6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宇神PPT-vx:YushenDesgin-11"/>
          <p:cNvSpPr/>
          <p:nvPr/>
        </p:nvSpPr>
        <p:spPr>
          <a:xfrm>
            <a:off x="5759111" y="5499189"/>
            <a:ext cx="564793" cy="564793"/>
          </a:xfrm>
          <a:prstGeom prst="ellipse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9" name="宇神PPT-vx:YushenDesgin-12"/>
          <p:cNvSpPr/>
          <p:nvPr/>
        </p:nvSpPr>
        <p:spPr>
          <a:xfrm>
            <a:off x="6278189" y="1480573"/>
            <a:ext cx="3579466" cy="1944000"/>
          </a:xfrm>
          <a:custGeom>
            <a:avLst/>
            <a:gdLst>
              <a:gd name="connsiteX0" fmla="*/ 0 w 3579466"/>
              <a:gd name="connsiteY0" fmla="*/ 0 h 2245229"/>
              <a:gd name="connsiteX1" fmla="*/ 3579466 w 3579466"/>
              <a:gd name="connsiteY1" fmla="*/ 0 h 2245229"/>
              <a:gd name="connsiteX2" fmla="*/ 3579466 w 3579466"/>
              <a:gd name="connsiteY2" fmla="*/ 2077181 h 2245229"/>
              <a:gd name="connsiteX3" fmla="*/ 2984242 w 3579466"/>
              <a:gd name="connsiteY3" fmla="*/ 2077181 h 2245229"/>
              <a:gd name="connsiteX4" fmla="*/ 2886774 w 3579466"/>
              <a:gd name="connsiteY4" fmla="*/ 2245229 h 2245229"/>
              <a:gd name="connsiteX5" fmla="*/ 2789306 w 3579466"/>
              <a:gd name="connsiteY5" fmla="*/ 2077181 h 2245229"/>
              <a:gd name="connsiteX6" fmla="*/ 0 w 3579466"/>
              <a:gd name="connsiteY6" fmla="*/ 2077181 h 2245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79466" h="2245229">
                <a:moveTo>
                  <a:pt x="0" y="0"/>
                </a:moveTo>
                <a:lnTo>
                  <a:pt x="3579466" y="0"/>
                </a:lnTo>
                <a:lnTo>
                  <a:pt x="3579466" y="2077181"/>
                </a:lnTo>
                <a:lnTo>
                  <a:pt x="2984242" y="2077181"/>
                </a:lnTo>
                <a:lnTo>
                  <a:pt x="2886774" y="2245229"/>
                </a:lnTo>
                <a:lnTo>
                  <a:pt x="2789306" y="2077181"/>
                </a:lnTo>
                <a:lnTo>
                  <a:pt x="0" y="207718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accent6"/>
            </a:solidFill>
          </a:ln>
          <a:effectLst>
            <a:outerShdw blurRad="127000" dist="63500" dir="2700000" algn="tl" rotWithShape="0">
              <a:schemeClr val="accent6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69" name="宇神PPT-vx:YushenDesgin-13"/>
          <p:cNvGrpSpPr/>
          <p:nvPr/>
        </p:nvGrpSpPr>
        <p:grpSpPr>
          <a:xfrm>
            <a:off x="6518974" y="1670601"/>
            <a:ext cx="3314455" cy="1342848"/>
            <a:chOff x="839036" y="1733613"/>
            <a:chExt cx="3314455" cy="1342848"/>
          </a:xfrm>
        </p:grpSpPr>
        <p:sp>
          <p:nvSpPr>
            <p:cNvPr id="70" name="宇神PPT-vx:YushenDesgin-13-1"/>
            <p:cNvSpPr txBox="1"/>
            <p:nvPr/>
          </p:nvSpPr>
          <p:spPr>
            <a:xfrm>
              <a:off x="839036" y="1733613"/>
              <a:ext cx="1402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2005</a:t>
              </a:r>
              <a:r>
                <a:rPr lang="zh-CN" altLang="en-US" sz="2800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</a:t>
              </a:r>
            </a:p>
          </p:txBody>
        </p:sp>
        <p:sp>
          <p:nvSpPr>
            <p:cNvPr id="71" name="宇神PPT-vx:YushenDesgin-13-2"/>
            <p:cNvSpPr txBox="1"/>
            <p:nvPr/>
          </p:nvSpPr>
          <p:spPr>
            <a:xfrm>
              <a:off x="856181" y="2371332"/>
              <a:ext cx="3297310" cy="70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2001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年，两校合并组建为重庆渝西学院</a:t>
              </a:r>
              <a:endParaRPr lang="en-US" altLang="zh-CN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R="0" lvl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2005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年，学校更名为重庆文理学院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72" name="宇神PPT-vx:YushenDesgin-13-3"/>
            <p:cNvCxnSpPr/>
            <p:nvPr/>
          </p:nvCxnSpPr>
          <p:spPr>
            <a:xfrm>
              <a:off x="960607" y="2314372"/>
              <a:ext cx="2649368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accent6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宇神PPT-vx:YushenDesgin-14"/>
          <p:cNvSpPr/>
          <p:nvPr/>
        </p:nvSpPr>
        <p:spPr>
          <a:xfrm>
            <a:off x="8908019" y="1207344"/>
            <a:ext cx="641867" cy="641867"/>
          </a:xfrm>
          <a:prstGeom prst="ellipse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85" name="宇神PPT-vx:YushenDesgin-15"/>
          <p:cNvSpPr/>
          <p:nvPr/>
        </p:nvSpPr>
        <p:spPr>
          <a:xfrm>
            <a:off x="8115618" y="3690769"/>
            <a:ext cx="3579466" cy="2090429"/>
          </a:xfrm>
          <a:custGeom>
            <a:avLst/>
            <a:gdLst>
              <a:gd name="connsiteX0" fmla="*/ 2744661 w 3579466"/>
              <a:gd name="connsiteY0" fmla="*/ 0 h 2288781"/>
              <a:gd name="connsiteX1" fmla="*/ 2867389 w 3579466"/>
              <a:gd name="connsiteY1" fmla="*/ 211600 h 2288781"/>
              <a:gd name="connsiteX2" fmla="*/ 3579466 w 3579466"/>
              <a:gd name="connsiteY2" fmla="*/ 211600 h 2288781"/>
              <a:gd name="connsiteX3" fmla="*/ 3579466 w 3579466"/>
              <a:gd name="connsiteY3" fmla="*/ 2288781 h 2288781"/>
              <a:gd name="connsiteX4" fmla="*/ 0 w 3579466"/>
              <a:gd name="connsiteY4" fmla="*/ 2288781 h 2288781"/>
              <a:gd name="connsiteX5" fmla="*/ 0 w 3579466"/>
              <a:gd name="connsiteY5" fmla="*/ 211600 h 2288781"/>
              <a:gd name="connsiteX6" fmla="*/ 2621933 w 3579466"/>
              <a:gd name="connsiteY6" fmla="*/ 211600 h 228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79466" h="2288781">
                <a:moveTo>
                  <a:pt x="2744661" y="0"/>
                </a:moveTo>
                <a:lnTo>
                  <a:pt x="2867389" y="211600"/>
                </a:lnTo>
                <a:lnTo>
                  <a:pt x="3579466" y="211600"/>
                </a:lnTo>
                <a:lnTo>
                  <a:pt x="3579466" y="2288781"/>
                </a:lnTo>
                <a:lnTo>
                  <a:pt x="0" y="2288781"/>
                </a:lnTo>
                <a:lnTo>
                  <a:pt x="0" y="211600"/>
                </a:lnTo>
                <a:lnTo>
                  <a:pt x="2621933" y="21160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63" name="宇神PPT-vx:YushenDesgin-16"/>
          <p:cNvSpPr txBox="1"/>
          <p:nvPr/>
        </p:nvSpPr>
        <p:spPr>
          <a:xfrm>
            <a:off x="8312898" y="4131106"/>
            <a:ext cx="14029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2022</a:t>
            </a:r>
            <a:r>
              <a:rPr lang="zh-CN" altLang="en-US" sz="28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年</a:t>
            </a:r>
          </a:p>
        </p:txBody>
      </p:sp>
      <p:sp>
        <p:nvSpPr>
          <p:cNvPr id="64" name="宇神PPT-vx:YushenDesgin-17"/>
          <p:cNvSpPr txBox="1"/>
          <p:nvPr/>
        </p:nvSpPr>
        <p:spPr>
          <a:xfrm>
            <a:off x="8340203" y="4768825"/>
            <a:ext cx="3346027" cy="705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2021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年，批准为硕士授权单位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2022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年，入选高水平“四新”建设高校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65" name="宇神PPT-vx:YushenDesgin-18"/>
          <p:cNvCxnSpPr/>
          <p:nvPr/>
        </p:nvCxnSpPr>
        <p:spPr>
          <a:xfrm>
            <a:off x="8444629" y="4711865"/>
            <a:ext cx="2649368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宇神PPT-vx:YushenDesgin-19"/>
          <p:cNvSpPr/>
          <p:nvPr/>
        </p:nvSpPr>
        <p:spPr>
          <a:xfrm>
            <a:off x="10811600" y="5499189"/>
            <a:ext cx="564793" cy="564793"/>
          </a:xfrm>
          <a:prstGeom prst="ellipse">
            <a:avLst/>
          </a:pr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pic>
        <p:nvPicPr>
          <p:cNvPr id="110" name="宇神PPT-vx:YushenDesgin-20" descr="建筑的风景&#10;&#10;描述已自动生成"/>
          <p:cNvPicPr>
            <a:picLocks noChangeAspect="1"/>
          </p:cNvPicPr>
          <p:nvPr/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flipH="1">
            <a:off x="0" y="3001248"/>
            <a:ext cx="5550638" cy="3856752"/>
          </a:xfrm>
          <a:custGeom>
            <a:avLst/>
            <a:gdLst>
              <a:gd name="connsiteX0" fmla="*/ 5677102 w 5677102"/>
              <a:gd name="connsiteY0" fmla="*/ 0 h 3944623"/>
              <a:gd name="connsiteX1" fmla="*/ 0 w 5677102"/>
              <a:gd name="connsiteY1" fmla="*/ 0 h 3944623"/>
              <a:gd name="connsiteX2" fmla="*/ 0 w 5677102"/>
              <a:gd name="connsiteY2" fmla="*/ 3944623 h 3944623"/>
              <a:gd name="connsiteX3" fmla="*/ 5677102 w 5677102"/>
              <a:gd name="connsiteY3" fmla="*/ 3944623 h 3944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77102" h="3944623">
                <a:moveTo>
                  <a:pt x="5677102" y="0"/>
                </a:moveTo>
                <a:lnTo>
                  <a:pt x="0" y="0"/>
                </a:lnTo>
                <a:lnTo>
                  <a:pt x="0" y="3944623"/>
                </a:lnTo>
                <a:lnTo>
                  <a:pt x="5677102" y="3944623"/>
                </a:lnTo>
                <a:close/>
              </a:path>
            </a:pathLst>
          </a:custGeom>
          <a:effectLst>
            <a:outerShdw blurRad="127000" dist="63500" dir="2700000" algn="tl" rotWithShape="0">
              <a:schemeClr val="accent1">
                <a:alpha val="20000"/>
              </a:schemeClr>
            </a:outerShdw>
          </a:effectLst>
        </p:spPr>
      </p:pic>
      <p:pic>
        <p:nvPicPr>
          <p:cNvPr id="116" name="宇神PPT-vx:YushenDesgin-21"/>
          <p:cNvPicPr>
            <a:picLocks noChangeAspect="1"/>
          </p:cNvPicPr>
          <p:nvPr/>
        </p:nvPicPr>
        <p:blipFill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28191" y="5595460"/>
            <a:ext cx="351931" cy="351930"/>
          </a:xfrm>
          <a:prstGeom prst="rect">
            <a:avLst/>
          </a:prstGeom>
        </p:spPr>
      </p:pic>
      <p:pic>
        <p:nvPicPr>
          <p:cNvPr id="117" name="宇神PPT-vx:YushenDesgin-22"/>
          <p:cNvPicPr>
            <a:picLocks noChangeAspect="1"/>
          </p:cNvPicPr>
          <p:nvPr/>
        </p:nvPicPr>
        <p:blipFill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54966" y="1310749"/>
            <a:ext cx="377001" cy="377000"/>
          </a:xfrm>
          <a:prstGeom prst="rect">
            <a:avLst/>
          </a:prstGeom>
        </p:spPr>
      </p:pic>
      <p:pic>
        <p:nvPicPr>
          <p:cNvPr id="118" name="宇神PPT-vx:YushenDesgin-23"/>
          <p:cNvPicPr>
            <a:picLocks noChangeAspect="1"/>
          </p:cNvPicPr>
          <p:nvPr/>
        </p:nvPicPr>
        <p:blipFill>
          <a:blip r:embed="rId11" cstate="screen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30299" y="1353245"/>
            <a:ext cx="329745" cy="329745"/>
          </a:xfrm>
          <a:prstGeom prst="rect">
            <a:avLst/>
          </a:prstGeom>
        </p:spPr>
      </p:pic>
      <p:pic>
        <p:nvPicPr>
          <p:cNvPr id="119" name="宇神PPT-vx:YushenDesgin-24"/>
          <p:cNvPicPr>
            <a:picLocks noChangeAspect="1"/>
          </p:cNvPicPr>
          <p:nvPr/>
        </p:nvPicPr>
        <p:blipFill>
          <a:blip r:embed="rId13" cstate="screen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63167" y="5572765"/>
            <a:ext cx="377001" cy="377000"/>
          </a:xfrm>
          <a:prstGeom prst="rect">
            <a:avLst/>
          </a:prstGeom>
        </p:spPr>
      </p:pic>
      <p:grpSp>
        <p:nvGrpSpPr>
          <p:cNvPr id="59" name="宇神PPT-vx:YushenDesgin-25"/>
          <p:cNvGrpSpPr/>
          <p:nvPr/>
        </p:nvGrpSpPr>
        <p:grpSpPr>
          <a:xfrm>
            <a:off x="345339" y="248387"/>
            <a:ext cx="2431711" cy="640396"/>
            <a:chOff x="8451636" y="929376"/>
            <a:chExt cx="2431711" cy="640396"/>
          </a:xfrm>
        </p:grpSpPr>
        <p:sp>
          <p:nvSpPr>
            <p:cNvPr id="60" name="宇神PPT-vx:YushenDesgin-25-1"/>
            <p:cNvSpPr/>
            <p:nvPr/>
          </p:nvSpPr>
          <p:spPr>
            <a:xfrm>
              <a:off x="8484169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6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61" name="宇神PPT-vx:YushenDesgin-25-2"/>
            <p:cNvSpPr/>
            <p:nvPr/>
          </p:nvSpPr>
          <p:spPr>
            <a:xfrm>
              <a:off x="8451636" y="929376"/>
              <a:ext cx="640396" cy="640396"/>
            </a:xfrm>
            <a:prstGeom prst="ellipse">
              <a:avLst/>
            </a:prstGeom>
            <a:gradFill flip="none" rotWithShape="0">
              <a:gsLst>
                <a:gs pos="100000">
                  <a:schemeClr val="accent6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2700000" scaled="0"/>
              <a:tileRect/>
            </a:gradFill>
            <a:ln w="19050">
              <a:solidFill>
                <a:schemeClr val="accent5"/>
              </a:solidFill>
            </a:ln>
            <a:effectLst>
              <a:outerShdw blurRad="127000" dist="63500" dir="2700000" algn="tl" rotWithShape="0">
                <a:schemeClr val="accent6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62" name="宇神PPT-vx:YushenDesgin-25-3"/>
            <p:cNvSpPr txBox="1"/>
            <p:nvPr/>
          </p:nvSpPr>
          <p:spPr>
            <a:xfrm>
              <a:off x="8485393" y="1018742"/>
              <a:ext cx="5728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02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9182856" y="1011599"/>
              <a:ext cx="1459035" cy="489467"/>
              <a:chOff x="6243974" y="1003602"/>
              <a:chExt cx="1459035" cy="489467"/>
            </a:xfrm>
          </p:grpSpPr>
          <p:sp>
            <p:nvSpPr>
              <p:cNvPr id="67" name="宇神PPT-vx:YushenDesgin-25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alpha val="65000"/>
                      </a:schemeClr>
                    </a:soli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历史沿革</a:t>
                </a:r>
              </a:p>
            </p:txBody>
          </p:sp>
          <p:sp>
            <p:nvSpPr>
              <p:cNvPr id="68" name="宇神PPT-vx:YushenDesgin-25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HISTORICAL EVOLUTION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66608"/>
            <a:ext cx="12192000" cy="3591392"/>
          </a:xfrm>
          <a:prstGeom prst="rect">
            <a:avLst/>
          </a:prstGeom>
        </p:spPr>
      </p:pic>
      <p:sp>
        <p:nvSpPr>
          <p:cNvPr id="19" name="宇神PPT-vx:YushenDesgin-2"/>
          <p:cNvSpPr/>
          <p:nvPr/>
        </p:nvSpPr>
        <p:spPr>
          <a:xfrm>
            <a:off x="0" y="0"/>
            <a:ext cx="12192000" cy="4702629"/>
          </a:xfrm>
          <a:prstGeom prst="rect">
            <a:avLst/>
          </a:prstGeom>
          <a:gradFill flip="none" rotWithShape="0">
            <a:gsLst>
              <a:gs pos="0">
                <a:schemeClr val="bg1"/>
              </a:gs>
              <a:gs pos="100000">
                <a:schemeClr val="accent5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pic>
        <p:nvPicPr>
          <p:cNvPr id="16" name="宇神PPT-vx:YushenDesgin-3" descr="文本&#10;&#10;描述已自动生成"/>
          <p:cNvPicPr>
            <a:picLocks noChangeAspect="1"/>
          </p:cNvPicPr>
          <p:nvPr/>
        </p:nvPicPr>
        <p:blipFill>
          <a:blip r:embed="rId4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175" y="203200"/>
            <a:ext cx="1858818" cy="444500"/>
          </a:xfrm>
          <a:prstGeom prst="rect">
            <a:avLst/>
          </a:prstGeom>
        </p:spPr>
      </p:pic>
      <p:pic>
        <p:nvPicPr>
          <p:cNvPr id="22" name="宇神PPT-vx:YushenDesgin-4" descr="天空中有许多云&#10;&#10;描述已自动生成"/>
          <p:cNvPicPr>
            <a:picLocks noChangeAspect="1"/>
          </p:cNvPicPr>
          <p:nvPr/>
        </p:nvPicPr>
        <p:blipFill>
          <a:blip r:embed="rId6">
            <a:alphaModFix amt="25000"/>
          </a:blip>
          <a:stretch>
            <a:fillRect/>
          </a:stretch>
        </p:blipFill>
        <p:spPr>
          <a:xfrm>
            <a:off x="0" y="0"/>
            <a:ext cx="12192000" cy="6723888"/>
          </a:xfrm>
          <a:prstGeom prst="rect">
            <a:avLst/>
          </a:prstGeom>
        </p:spPr>
      </p:pic>
      <p:grpSp>
        <p:nvGrpSpPr>
          <p:cNvPr id="3" name="宇神PPT-vx:YushenDesgin-5"/>
          <p:cNvGrpSpPr/>
          <p:nvPr/>
        </p:nvGrpSpPr>
        <p:grpSpPr>
          <a:xfrm>
            <a:off x="1598160" y="619454"/>
            <a:ext cx="9455941" cy="2780517"/>
            <a:chOff x="1598160" y="619454"/>
            <a:chExt cx="9455941" cy="2780517"/>
          </a:xfrm>
        </p:grpSpPr>
        <p:grpSp>
          <p:nvGrpSpPr>
            <p:cNvPr id="8" name="组合 7"/>
            <p:cNvGrpSpPr/>
            <p:nvPr/>
          </p:nvGrpSpPr>
          <p:grpSpPr>
            <a:xfrm>
              <a:off x="2639525" y="817744"/>
              <a:ext cx="8414576" cy="2582227"/>
              <a:chOff x="2414554" y="2206412"/>
              <a:chExt cx="5886178" cy="1806324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2414554" y="2206412"/>
                <a:ext cx="4226358" cy="1806324"/>
                <a:chOff x="2786144" y="-108443"/>
                <a:chExt cx="6255621" cy="2673620"/>
              </a:xfrm>
            </p:grpSpPr>
            <p:sp>
              <p:nvSpPr>
                <p:cNvPr id="44" name="宇神PPT-vx:YushenDesgin-5-1"/>
                <p:cNvSpPr/>
                <p:nvPr/>
              </p:nvSpPr>
              <p:spPr>
                <a:xfrm>
                  <a:off x="2786144" y="44771"/>
                  <a:ext cx="2023553" cy="229442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zh-CN" altLang="en-US" sz="13800" dirty="0">
                      <a:gradFill>
                        <a:gsLst>
                          <a:gs pos="100000">
                            <a:schemeClr val="accent2"/>
                          </a:gs>
                          <a:gs pos="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127000" dist="63500" dir="2700000" algn="tl" rotWithShape="0">
                          <a:schemeClr val="accent1">
                            <a:alpha val="20000"/>
                          </a:schemeClr>
                        </a:outerShdw>
                      </a:effectLst>
                      <a:latin typeface="汉仪许静行楷W" panose="00020600040101010101" pitchFamily="18" charset="-122"/>
                      <a:ea typeface="汉仪许静行楷W" panose="00020600040101010101" pitchFamily="18" charset="-122"/>
                      <a:cs typeface="思源黑体 CN Bold" panose="020B0800000000000000" pitchFamily="34" charset="-122"/>
                    </a:rPr>
                    <a:t>师</a:t>
                  </a:r>
                  <a:endPara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endParaRPr>
                </a:p>
              </p:txBody>
            </p:sp>
            <p:sp>
              <p:nvSpPr>
                <p:cNvPr id="45" name="宇神PPT-vx:YushenDesgin-5-2"/>
                <p:cNvSpPr/>
                <p:nvPr/>
              </p:nvSpPr>
              <p:spPr>
                <a:xfrm>
                  <a:off x="4197019" y="270755"/>
                  <a:ext cx="2023553" cy="229442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3800" b="0" u="none" strike="noStrike" kern="1200" cap="none" spc="0" normalizeH="0" baseline="0" noProof="0" dirty="0">
                      <a:ln>
                        <a:noFill/>
                      </a:ln>
                      <a:gradFill>
                        <a:gsLst>
                          <a:gs pos="100000">
                            <a:schemeClr val="accent2"/>
                          </a:gs>
                          <a:gs pos="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127000" dist="63500" dir="2700000" algn="tl" rotWithShape="0">
                          <a:schemeClr val="accent1">
                            <a:alpha val="20000"/>
                          </a:schemeClr>
                        </a:outerShdw>
                      </a:effectLst>
                      <a:uLnTx/>
                      <a:uFillTx/>
                      <a:latin typeface="汉仪许静行楷W" panose="00020600040101010101" pitchFamily="18" charset="-122"/>
                      <a:ea typeface="汉仪许静行楷W" panose="00020600040101010101" pitchFamily="18" charset="-122"/>
                      <a:cs typeface="思源黑体 CN Bold" panose="020B0800000000000000" pitchFamily="34" charset="-122"/>
                    </a:rPr>
                    <a:t>资</a:t>
                  </a:r>
                </a:p>
              </p:txBody>
            </p:sp>
            <p:sp>
              <p:nvSpPr>
                <p:cNvPr id="46" name="宇神PPT-vx:YushenDesgin-5-3"/>
                <p:cNvSpPr/>
                <p:nvPr/>
              </p:nvSpPr>
              <p:spPr>
                <a:xfrm rot="20726609">
                  <a:off x="5511670" y="-108443"/>
                  <a:ext cx="2023553" cy="229442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3800" b="0" u="none" strike="noStrike" kern="1200" cap="none" spc="0" normalizeH="0" baseline="0" noProof="0" dirty="0">
                      <a:ln>
                        <a:noFill/>
                      </a:ln>
                      <a:gradFill>
                        <a:gsLst>
                          <a:gs pos="100000">
                            <a:schemeClr val="accent2"/>
                          </a:gs>
                          <a:gs pos="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127000" dist="63500" dir="2700000" algn="tl" rotWithShape="0">
                          <a:schemeClr val="accent1">
                            <a:alpha val="20000"/>
                          </a:schemeClr>
                        </a:outerShdw>
                      </a:effectLst>
                      <a:uLnTx/>
                      <a:uFillTx/>
                      <a:latin typeface="汉仪许静行楷W" panose="00020600040101010101" pitchFamily="18" charset="-122"/>
                      <a:ea typeface="汉仪许静行楷W" panose="00020600040101010101" pitchFamily="18" charset="-122"/>
                      <a:cs typeface="思源黑体 CN Bold" panose="020B0800000000000000" pitchFamily="34" charset="-122"/>
                    </a:rPr>
                    <a:t>力</a:t>
                  </a:r>
                </a:p>
              </p:txBody>
            </p:sp>
            <p:sp>
              <p:nvSpPr>
                <p:cNvPr id="48" name="宇神PPT-vx:YushenDesgin-5-4"/>
                <p:cNvSpPr/>
                <p:nvPr/>
              </p:nvSpPr>
              <p:spPr>
                <a:xfrm>
                  <a:off x="7018212" y="211017"/>
                  <a:ext cx="2023553" cy="229442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zh-CN" altLang="en-US" sz="13800" dirty="0">
                      <a:gradFill>
                        <a:gsLst>
                          <a:gs pos="100000">
                            <a:schemeClr val="accent2"/>
                          </a:gs>
                          <a:gs pos="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127000" dist="63500" dir="2700000" algn="tl" rotWithShape="0">
                          <a:schemeClr val="accent1">
                            <a:alpha val="20000"/>
                          </a:schemeClr>
                        </a:outerShdw>
                      </a:effectLst>
                      <a:latin typeface="汉仪许静行楷W" panose="00020600040101010101" pitchFamily="18" charset="-122"/>
                      <a:ea typeface="汉仪许静行楷W" panose="00020600040101010101" pitchFamily="18" charset="-122"/>
                      <a:cs typeface="思源黑体 CN Bold" panose="020B0800000000000000" pitchFamily="34" charset="-122"/>
                    </a:rPr>
                    <a:t>量</a:t>
                  </a:r>
                  <a:endPara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endParaRPr>
                </a:p>
              </p:txBody>
            </p:sp>
          </p:grpSp>
          <p:grpSp>
            <p:nvGrpSpPr>
              <p:cNvPr id="5" name="组合 4"/>
              <p:cNvGrpSpPr/>
              <p:nvPr/>
            </p:nvGrpSpPr>
            <p:grpSpPr>
              <a:xfrm>
                <a:off x="6464754" y="2987870"/>
                <a:ext cx="1835978" cy="620199"/>
                <a:chOff x="8014154" y="1108270"/>
                <a:chExt cx="1835978" cy="620199"/>
              </a:xfrm>
            </p:grpSpPr>
            <p:sp>
              <p:nvSpPr>
                <p:cNvPr id="54" name="宇神PPT-vx:YushenDesgin-5-5"/>
                <p:cNvSpPr txBox="1"/>
                <p:nvPr/>
              </p:nvSpPr>
              <p:spPr>
                <a:xfrm>
                  <a:off x="8014154" y="1108270"/>
                  <a:ext cx="1764845" cy="54514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>
                          <a:lumMod val="65000"/>
                          <a:lumOff val="35000"/>
                        </a:srgbClr>
                      </a:solidFill>
                      <a:effectLst/>
                      <a:uLnTx/>
                      <a:uFillTx/>
                      <a:latin typeface="方正苏新诗柳楷简体" panose="02000000000000000000" pitchFamily="2" charset="-122"/>
                      <a:ea typeface="方正苏新诗柳楷简体" panose="02000000000000000000" pitchFamily="2" charset="-122"/>
                      <a:cs typeface="思源黑体 CN Bold" panose="020B0800000000000000" pitchFamily="34" charset="-122"/>
                    </a:rPr>
                    <a:t>FACULTY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>
                          <a:lumMod val="65000"/>
                          <a:lumOff val="35000"/>
                        </a:srgbClr>
                      </a:solidFill>
                      <a:effectLst/>
                      <a:uLnTx/>
                      <a:uFillTx/>
                      <a:latin typeface="方正苏新诗柳楷简体" panose="02000000000000000000" pitchFamily="2" charset="-122"/>
                      <a:ea typeface="方正苏新诗柳楷简体" panose="02000000000000000000" pitchFamily="2" charset="-122"/>
                      <a:cs typeface="思源黑体 CN Bold" panose="020B0800000000000000" pitchFamily="34" charset="-122"/>
                    </a:rPr>
                    <a:t>STRENGTH</a:t>
                  </a:r>
                </a:p>
              </p:txBody>
            </p:sp>
            <p:cxnSp>
              <p:nvCxnSpPr>
                <p:cNvPr id="56" name="宇神PPT-vx:YushenDesgin-5-6"/>
                <p:cNvCxnSpPr/>
                <p:nvPr/>
              </p:nvCxnSpPr>
              <p:spPr>
                <a:xfrm>
                  <a:off x="8085286" y="1728469"/>
                  <a:ext cx="1764846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2">
                          <a:alpha val="0"/>
                        </a:schemeClr>
                      </a:gs>
                    </a:gsLst>
                    <a:lin ang="0" scaled="1"/>
                    <a:tileRect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82" name="宇神PPT-vx:YushenDesgin-5-7"/>
            <p:cNvPicPr>
              <a:picLocks noChangeAspect="1"/>
            </p:cNvPicPr>
            <p:nvPr/>
          </p:nvPicPr>
          <p:blipFill>
            <a:blip r:embed="rId7" cstate="screen"/>
            <a:stretch>
              <a:fillRect/>
            </a:stretch>
          </p:blipFill>
          <p:spPr>
            <a:xfrm flipH="1">
              <a:off x="7336090" y="1277196"/>
              <a:ext cx="1914168" cy="1914168"/>
            </a:xfrm>
            <a:prstGeom prst="rect">
              <a:avLst/>
            </a:prstGeom>
          </p:spPr>
        </p:pic>
        <p:grpSp>
          <p:nvGrpSpPr>
            <p:cNvPr id="23" name="组合 22"/>
            <p:cNvGrpSpPr/>
            <p:nvPr/>
          </p:nvGrpSpPr>
          <p:grpSpPr>
            <a:xfrm>
              <a:off x="2240023" y="1224010"/>
              <a:ext cx="644958" cy="644958"/>
              <a:chOff x="2253023" y="1371187"/>
              <a:chExt cx="644958" cy="644958"/>
            </a:xfrm>
          </p:grpSpPr>
          <p:sp>
            <p:nvSpPr>
              <p:cNvPr id="25" name="宇神PPT-vx:YushenDesgin-5-8"/>
              <p:cNvSpPr/>
              <p:nvPr/>
            </p:nvSpPr>
            <p:spPr>
              <a:xfrm>
                <a:off x="2253023" y="1371187"/>
                <a:ext cx="644958" cy="644958"/>
              </a:xfrm>
              <a:prstGeom prst="ellipse">
                <a:avLst/>
              </a:prstGeom>
              <a:gradFill flip="none" rotWithShape="0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2700000" scaled="0"/>
                <a:tileRect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26" name="宇神PPT-vx:YushenDesgin-5-9"/>
              <p:cNvSpPr txBox="1"/>
              <p:nvPr/>
            </p:nvSpPr>
            <p:spPr>
              <a:xfrm>
                <a:off x="2253023" y="1462834"/>
                <a:ext cx="64495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03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pic>
          <p:nvPicPr>
            <p:cNvPr id="27" name="宇神PPT-vx:YushenDesgin-5-10"/>
            <p:cNvPicPr>
              <a:picLocks noChangeAspect="1"/>
            </p:cNvPicPr>
            <p:nvPr/>
          </p:nvPicPr>
          <p:blipFill>
            <a:blip r:embed="rId8" cstate="screen"/>
            <a:stretch>
              <a:fillRect/>
            </a:stretch>
          </p:blipFill>
          <p:spPr>
            <a:xfrm>
              <a:off x="1598160" y="619454"/>
              <a:ext cx="1356836" cy="135683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2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184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sp>
        <p:nvSpPr>
          <p:cNvPr id="56" name="宇神PPT-vx:YushenDesgin-3"/>
          <p:cNvSpPr/>
          <p:nvPr/>
        </p:nvSpPr>
        <p:spPr>
          <a:xfrm>
            <a:off x="4813520" y="2365786"/>
            <a:ext cx="2753187" cy="2753187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 w="190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2800" kern="0">
              <a:solidFill>
                <a:prstClr val="white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61" name="宇神PPT-vx:YushenDesgin-4"/>
          <p:cNvSpPr/>
          <p:nvPr/>
        </p:nvSpPr>
        <p:spPr>
          <a:xfrm>
            <a:off x="3969188" y="2104299"/>
            <a:ext cx="608183" cy="3276160"/>
          </a:xfrm>
          <a:prstGeom prst="rightBracket">
            <a:avLst>
              <a:gd name="adj" fmla="val 169871"/>
            </a:avLst>
          </a:prstGeom>
          <a:noFill/>
          <a:ln w="25400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62" name="宇神PPT-vx:YushenDesgin-5"/>
          <p:cNvCxnSpPr>
            <a:stCxn id="56" idx="2"/>
            <a:endCxn id="69" idx="3"/>
          </p:cNvCxnSpPr>
          <p:nvPr/>
        </p:nvCxnSpPr>
        <p:spPr>
          <a:xfrm flipH="1" flipV="1">
            <a:off x="3957703" y="3742379"/>
            <a:ext cx="855817" cy="1"/>
          </a:xfrm>
          <a:prstGeom prst="line">
            <a:avLst/>
          </a:prstGeom>
          <a:noFill/>
          <a:ln w="25400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94" name="宇神PPT-vx:YushenDesgin-6"/>
          <p:cNvSpPr/>
          <p:nvPr/>
        </p:nvSpPr>
        <p:spPr>
          <a:xfrm flipH="1">
            <a:off x="7790184" y="2104299"/>
            <a:ext cx="615255" cy="3276160"/>
          </a:xfrm>
          <a:prstGeom prst="rightBracket">
            <a:avLst>
              <a:gd name="adj" fmla="val 169871"/>
            </a:avLst>
          </a:prstGeom>
          <a:noFill/>
          <a:ln w="25400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95" name="宇神PPT-vx:YushenDesgin-7"/>
          <p:cNvCxnSpPr>
            <a:stCxn id="56" idx="6"/>
            <a:endCxn id="84" idx="1"/>
          </p:cNvCxnSpPr>
          <p:nvPr/>
        </p:nvCxnSpPr>
        <p:spPr>
          <a:xfrm flipV="1">
            <a:off x="7566707" y="3742379"/>
            <a:ext cx="827736" cy="1"/>
          </a:xfrm>
          <a:prstGeom prst="line">
            <a:avLst/>
          </a:prstGeom>
          <a:noFill/>
          <a:ln w="25400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64" name="宇神PPT-vx:YushenDesgin-8"/>
          <p:cNvSpPr/>
          <p:nvPr/>
        </p:nvSpPr>
        <p:spPr>
          <a:xfrm>
            <a:off x="1042276" y="1329322"/>
            <a:ext cx="2915427" cy="1414876"/>
          </a:xfrm>
          <a:prstGeom prst="roundRect">
            <a:avLst>
              <a:gd name="adj" fmla="val 11575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69" name="宇神PPT-vx:YushenDesgin-9"/>
          <p:cNvSpPr/>
          <p:nvPr/>
        </p:nvSpPr>
        <p:spPr>
          <a:xfrm>
            <a:off x="1042276" y="3034941"/>
            <a:ext cx="2915427" cy="1414876"/>
          </a:xfrm>
          <a:prstGeom prst="roundRect">
            <a:avLst>
              <a:gd name="adj" fmla="val 11575"/>
            </a:avLst>
          </a:prstGeom>
          <a:solidFill>
            <a:schemeClr val="bg1"/>
          </a:solidFill>
          <a:ln>
            <a:solidFill>
              <a:schemeClr val="accent6"/>
            </a:solidFill>
          </a:ln>
          <a:effectLst>
            <a:outerShdw blurRad="127000" dist="63500" dir="2700000" algn="tl" rotWithShape="0">
              <a:schemeClr val="accent6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74" name="宇神PPT-vx:YushenDesgin-10"/>
          <p:cNvSpPr/>
          <p:nvPr/>
        </p:nvSpPr>
        <p:spPr>
          <a:xfrm>
            <a:off x="1042276" y="4748252"/>
            <a:ext cx="2915427" cy="1414876"/>
          </a:xfrm>
          <a:prstGeom prst="roundRect">
            <a:avLst>
              <a:gd name="adj" fmla="val 11575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79" name="宇神PPT-vx:YushenDesgin-11"/>
          <p:cNvSpPr/>
          <p:nvPr/>
        </p:nvSpPr>
        <p:spPr>
          <a:xfrm>
            <a:off x="8394443" y="1329322"/>
            <a:ext cx="2915427" cy="1414876"/>
          </a:xfrm>
          <a:prstGeom prst="roundRect">
            <a:avLst>
              <a:gd name="adj" fmla="val 11575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84" name="宇神PPT-vx:YushenDesgin-12"/>
          <p:cNvSpPr/>
          <p:nvPr/>
        </p:nvSpPr>
        <p:spPr>
          <a:xfrm>
            <a:off x="8394443" y="3034941"/>
            <a:ext cx="2915427" cy="1414876"/>
          </a:xfrm>
          <a:prstGeom prst="roundRect">
            <a:avLst>
              <a:gd name="adj" fmla="val 11575"/>
            </a:avLst>
          </a:prstGeom>
          <a:solidFill>
            <a:schemeClr val="bg1"/>
          </a:solidFill>
          <a:ln>
            <a:solidFill>
              <a:schemeClr val="accent6"/>
            </a:solidFill>
          </a:ln>
          <a:effectLst>
            <a:outerShdw blurRad="127000" dist="63500" dir="2700000" algn="tl" rotWithShape="0">
              <a:schemeClr val="accent6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89" name="宇神PPT-vx:YushenDesgin-13"/>
          <p:cNvSpPr/>
          <p:nvPr/>
        </p:nvSpPr>
        <p:spPr>
          <a:xfrm>
            <a:off x="8394443" y="4748252"/>
            <a:ext cx="2915427" cy="1414876"/>
          </a:xfrm>
          <a:prstGeom prst="roundRect">
            <a:avLst>
              <a:gd name="adj" fmla="val 11575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58" name="宇神PPT-vx:YushenDesgin-14"/>
          <p:cNvSpPr/>
          <p:nvPr/>
        </p:nvSpPr>
        <p:spPr>
          <a:xfrm>
            <a:off x="5181630" y="4595650"/>
            <a:ext cx="2082769" cy="523323"/>
          </a:xfrm>
          <a:custGeom>
            <a:avLst/>
            <a:gdLst>
              <a:gd name="connsiteX0" fmla="*/ 846532 w 2957439"/>
              <a:gd name="connsiteY0" fmla="*/ 450 h 978676"/>
              <a:gd name="connsiteX1" fmla="*/ 1970302 w 2957439"/>
              <a:gd name="connsiteY1" fmla="*/ 334439 h 978676"/>
              <a:gd name="connsiteX2" fmla="*/ 2863920 w 2957439"/>
              <a:gd name="connsiteY2" fmla="*/ 43493 h 978676"/>
              <a:gd name="connsiteX3" fmla="*/ 2943476 w 2957439"/>
              <a:gd name="connsiteY3" fmla="*/ 54785 h 978676"/>
              <a:gd name="connsiteX4" fmla="*/ 2957439 w 2957439"/>
              <a:gd name="connsiteY4" fmla="*/ 57045 h 978676"/>
              <a:gd name="connsiteX5" fmla="*/ 2937844 w 2957439"/>
              <a:gd name="connsiteY5" fmla="*/ 97723 h 978676"/>
              <a:gd name="connsiteX6" fmla="*/ 1457685 w 2957439"/>
              <a:gd name="connsiteY6" fmla="*/ 978676 h 978676"/>
              <a:gd name="connsiteX7" fmla="*/ 61844 w 2957439"/>
              <a:gd name="connsiteY7" fmla="*/ 236513 h 978676"/>
              <a:gd name="connsiteX8" fmla="*/ 0 w 2957439"/>
              <a:gd name="connsiteY8" fmla="*/ 134715 h 978676"/>
              <a:gd name="connsiteX9" fmla="*/ 223656 w 2957439"/>
              <a:gd name="connsiteY9" fmla="*/ 82621 h 978676"/>
              <a:gd name="connsiteX10" fmla="*/ 744175 w 2957439"/>
              <a:gd name="connsiteY10" fmla="*/ 1929 h 978676"/>
              <a:gd name="connsiteX11" fmla="*/ 846532 w 2957439"/>
              <a:gd name="connsiteY11" fmla="*/ 450 h 97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57439" h="978676">
                <a:moveTo>
                  <a:pt x="846532" y="450"/>
                </a:moveTo>
                <a:cubicBezTo>
                  <a:pt x="1344412" y="13984"/>
                  <a:pt x="1639092" y="327945"/>
                  <a:pt x="1970302" y="334439"/>
                </a:cubicBezTo>
                <a:cubicBezTo>
                  <a:pt x="2323593" y="341366"/>
                  <a:pt x="2489847" y="-4998"/>
                  <a:pt x="2863920" y="43493"/>
                </a:cubicBezTo>
                <a:cubicBezTo>
                  <a:pt x="2887300" y="46524"/>
                  <a:pt x="2914008" y="50299"/>
                  <a:pt x="2943476" y="54785"/>
                </a:cubicBezTo>
                <a:lnTo>
                  <a:pt x="2957439" y="57045"/>
                </a:lnTo>
                <a:lnTo>
                  <a:pt x="2937844" y="97723"/>
                </a:lnTo>
                <a:cubicBezTo>
                  <a:pt x="2652790" y="622458"/>
                  <a:pt x="2096837" y="978676"/>
                  <a:pt x="1457685" y="978676"/>
                </a:cubicBezTo>
                <a:cubicBezTo>
                  <a:pt x="876638" y="978676"/>
                  <a:pt x="364350" y="684281"/>
                  <a:pt x="61844" y="236513"/>
                </a:cubicBezTo>
                <a:lnTo>
                  <a:pt x="0" y="134715"/>
                </a:lnTo>
                <a:lnTo>
                  <a:pt x="223656" y="82621"/>
                </a:lnTo>
                <a:cubicBezTo>
                  <a:pt x="422490" y="40029"/>
                  <a:pt x="603898" y="9722"/>
                  <a:pt x="744175" y="1929"/>
                </a:cubicBezTo>
                <a:cubicBezTo>
                  <a:pt x="779245" y="-19"/>
                  <a:pt x="813340" y="-452"/>
                  <a:pt x="846532" y="4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alpha val="60000"/>
                </a:schemeClr>
              </a:gs>
              <a:gs pos="82000">
                <a:schemeClr val="accent5">
                  <a:alpha val="0"/>
                </a:schemeClr>
              </a:gs>
            </a:gsLst>
            <a:lin ang="8100000" scaled="1"/>
            <a:tileRect/>
          </a:gradFill>
          <a:ln w="15875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105" name="宇神PPT-vx:YushenDesgin-15"/>
          <p:cNvGrpSpPr/>
          <p:nvPr/>
        </p:nvGrpSpPr>
        <p:grpSpPr>
          <a:xfrm>
            <a:off x="1235759" y="1397282"/>
            <a:ext cx="2350471" cy="1278957"/>
            <a:chOff x="1351391" y="1660441"/>
            <a:chExt cx="2350471" cy="1278957"/>
          </a:xfrm>
        </p:grpSpPr>
        <p:sp>
          <p:nvSpPr>
            <p:cNvPr id="106" name="宇神PPT-vx:YushenDesgin-15-1"/>
            <p:cNvSpPr txBox="1"/>
            <p:nvPr/>
          </p:nvSpPr>
          <p:spPr>
            <a:xfrm>
              <a:off x="1351391" y="1660441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0B0F0"/>
                      </a:gs>
                      <a:gs pos="100000">
                        <a:srgbClr val="0070C0"/>
                      </a:gs>
                    </a:gsLst>
                    <a:lin ang="2700000" scaled="1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文化与传媒学院</a:t>
              </a:r>
            </a:p>
          </p:txBody>
        </p:sp>
        <p:sp>
          <p:nvSpPr>
            <p:cNvPr id="107" name="宇神PPT-vx:YushenDesgin-15-2"/>
            <p:cNvSpPr txBox="1"/>
            <p:nvPr/>
          </p:nvSpPr>
          <p:spPr>
            <a:xfrm>
              <a:off x="1359647" y="2146360"/>
              <a:ext cx="2161240" cy="793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汉语言文学（师范）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广播电视编导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广播电视学</a:t>
              </a:r>
            </a:p>
          </p:txBody>
        </p:sp>
        <p:cxnSp>
          <p:nvCxnSpPr>
            <p:cNvPr id="108" name="宇神PPT-vx:YushenDesgin-15-3"/>
            <p:cNvCxnSpPr/>
            <p:nvPr/>
          </p:nvCxnSpPr>
          <p:spPr>
            <a:xfrm>
              <a:off x="1464072" y="2089400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宇神PPT-vx:YushenDesgin-16"/>
          <p:cNvGrpSpPr/>
          <p:nvPr/>
        </p:nvGrpSpPr>
        <p:grpSpPr>
          <a:xfrm>
            <a:off x="1235759" y="3102901"/>
            <a:ext cx="2350471" cy="1278957"/>
            <a:chOff x="1351391" y="1660441"/>
            <a:chExt cx="2350471" cy="1278957"/>
          </a:xfrm>
        </p:grpSpPr>
        <p:sp>
          <p:nvSpPr>
            <p:cNvPr id="112" name="宇神PPT-vx:YushenDesgin-16-1"/>
            <p:cNvSpPr txBox="1"/>
            <p:nvPr/>
          </p:nvSpPr>
          <p:spPr>
            <a:xfrm>
              <a:off x="1351391" y="1660441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经济管理学院</a:t>
              </a:r>
            </a:p>
          </p:txBody>
        </p:sp>
        <p:sp>
          <p:nvSpPr>
            <p:cNvPr id="113" name="宇神PPT-vx:YushenDesgin-16-2"/>
            <p:cNvSpPr txBox="1"/>
            <p:nvPr/>
          </p:nvSpPr>
          <p:spPr>
            <a:xfrm>
              <a:off x="1359647" y="2146360"/>
              <a:ext cx="2161240" cy="793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工商管理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财务管理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物流工程</a:t>
              </a:r>
            </a:p>
          </p:txBody>
        </p:sp>
        <p:cxnSp>
          <p:nvCxnSpPr>
            <p:cNvPr id="114" name="宇神PPT-vx:YushenDesgin-16-3"/>
            <p:cNvCxnSpPr/>
            <p:nvPr/>
          </p:nvCxnSpPr>
          <p:spPr>
            <a:xfrm>
              <a:off x="1464072" y="2089400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accent6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宇神PPT-vx:YushenDesgin-17"/>
          <p:cNvGrpSpPr/>
          <p:nvPr/>
        </p:nvGrpSpPr>
        <p:grpSpPr>
          <a:xfrm>
            <a:off x="1235759" y="4816212"/>
            <a:ext cx="2350471" cy="1278957"/>
            <a:chOff x="1351391" y="1660441"/>
            <a:chExt cx="2350471" cy="1278957"/>
          </a:xfrm>
        </p:grpSpPr>
        <p:sp>
          <p:nvSpPr>
            <p:cNvPr id="116" name="宇神PPT-vx:YushenDesgin-17-1"/>
            <p:cNvSpPr txBox="1"/>
            <p:nvPr/>
          </p:nvSpPr>
          <p:spPr>
            <a:xfrm>
              <a:off x="1351391" y="1660441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0B0F0"/>
                      </a:gs>
                      <a:gs pos="100000">
                        <a:srgbClr val="0070C0"/>
                      </a:gs>
                    </a:gsLst>
                    <a:lin ang="2700000" scaled="1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体育学院</a:t>
              </a:r>
            </a:p>
          </p:txBody>
        </p:sp>
        <p:sp>
          <p:nvSpPr>
            <p:cNvPr id="117" name="宇神PPT-vx:YushenDesgin-17-2"/>
            <p:cNvSpPr txBox="1"/>
            <p:nvPr/>
          </p:nvSpPr>
          <p:spPr>
            <a:xfrm>
              <a:off x="1359647" y="2146360"/>
              <a:ext cx="2161240" cy="793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体育教育（师范）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运动训练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运动康复</a:t>
              </a:r>
            </a:p>
          </p:txBody>
        </p:sp>
        <p:cxnSp>
          <p:nvCxnSpPr>
            <p:cNvPr id="118" name="宇神PPT-vx:YushenDesgin-17-3"/>
            <p:cNvCxnSpPr/>
            <p:nvPr/>
          </p:nvCxnSpPr>
          <p:spPr>
            <a:xfrm>
              <a:off x="1464072" y="2089400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宇神PPT-vx:YushenDesgin-18"/>
          <p:cNvGrpSpPr/>
          <p:nvPr/>
        </p:nvGrpSpPr>
        <p:grpSpPr>
          <a:xfrm>
            <a:off x="8585677" y="1397282"/>
            <a:ext cx="2350471" cy="1278957"/>
            <a:chOff x="1351391" y="1660441"/>
            <a:chExt cx="2350471" cy="1278957"/>
          </a:xfrm>
        </p:grpSpPr>
        <p:sp>
          <p:nvSpPr>
            <p:cNvPr id="133" name="宇神PPT-vx:YushenDesgin-18-1"/>
            <p:cNvSpPr txBox="1"/>
            <p:nvPr/>
          </p:nvSpPr>
          <p:spPr>
            <a:xfrm>
              <a:off x="1351391" y="1660441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0B0F0"/>
                      </a:gs>
                      <a:gs pos="100000">
                        <a:srgbClr val="0070C0"/>
                      </a:gs>
                    </a:gsLst>
                    <a:lin ang="2700000" scaled="1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土木工程学院</a:t>
              </a:r>
            </a:p>
          </p:txBody>
        </p:sp>
        <p:sp>
          <p:nvSpPr>
            <p:cNvPr id="134" name="宇神PPT-vx:YushenDesgin-18-2"/>
            <p:cNvSpPr txBox="1"/>
            <p:nvPr/>
          </p:nvSpPr>
          <p:spPr>
            <a:xfrm>
              <a:off x="1359647" y="2146360"/>
              <a:ext cx="2161240" cy="793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工程管理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工程造价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土木工程</a:t>
              </a:r>
            </a:p>
          </p:txBody>
        </p:sp>
        <p:cxnSp>
          <p:nvCxnSpPr>
            <p:cNvPr id="135" name="宇神PPT-vx:YushenDesgin-18-3"/>
            <p:cNvCxnSpPr/>
            <p:nvPr/>
          </p:nvCxnSpPr>
          <p:spPr>
            <a:xfrm>
              <a:off x="1464072" y="2089400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6" name="宇神PPT-vx:YushenDesgin-19"/>
          <p:cNvGrpSpPr/>
          <p:nvPr/>
        </p:nvGrpSpPr>
        <p:grpSpPr>
          <a:xfrm>
            <a:off x="8585677" y="3102901"/>
            <a:ext cx="2492990" cy="1278957"/>
            <a:chOff x="1351391" y="1660441"/>
            <a:chExt cx="2492990" cy="1278957"/>
          </a:xfrm>
        </p:grpSpPr>
        <p:sp>
          <p:nvSpPr>
            <p:cNvPr id="137" name="宇神PPT-vx:YushenDesgin-19-1"/>
            <p:cNvSpPr txBox="1"/>
            <p:nvPr/>
          </p:nvSpPr>
          <p:spPr>
            <a:xfrm>
              <a:off x="1351391" y="166044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zh-CN" altLang="en-US" sz="2000" kern="0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电子信息与工程学院</a:t>
              </a:r>
            </a:p>
          </p:txBody>
        </p:sp>
        <p:sp>
          <p:nvSpPr>
            <p:cNvPr id="138" name="宇神PPT-vx:YushenDesgin-19-2"/>
            <p:cNvSpPr txBox="1"/>
            <p:nvPr/>
          </p:nvSpPr>
          <p:spPr>
            <a:xfrm>
              <a:off x="1359647" y="2146360"/>
              <a:ext cx="2161240" cy="793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电子信息类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电气工程及其自动化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智能电网信息工程</a:t>
              </a:r>
            </a:p>
          </p:txBody>
        </p:sp>
        <p:cxnSp>
          <p:nvCxnSpPr>
            <p:cNvPr id="139" name="宇神PPT-vx:YushenDesgin-19-3"/>
            <p:cNvCxnSpPr/>
            <p:nvPr/>
          </p:nvCxnSpPr>
          <p:spPr>
            <a:xfrm>
              <a:off x="1464072" y="2089400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accent6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0" name="宇神PPT-vx:YushenDesgin-20"/>
          <p:cNvGrpSpPr/>
          <p:nvPr/>
        </p:nvGrpSpPr>
        <p:grpSpPr>
          <a:xfrm>
            <a:off x="8585677" y="4816212"/>
            <a:ext cx="2350471" cy="1278957"/>
            <a:chOff x="1351391" y="1660441"/>
            <a:chExt cx="2350471" cy="1278957"/>
          </a:xfrm>
        </p:grpSpPr>
        <p:sp>
          <p:nvSpPr>
            <p:cNvPr id="141" name="宇神PPT-vx:YushenDesgin-20-1"/>
            <p:cNvSpPr txBox="1"/>
            <p:nvPr/>
          </p:nvSpPr>
          <p:spPr>
            <a:xfrm>
              <a:off x="1351391" y="1660441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0B0F0"/>
                      </a:gs>
                      <a:gs pos="100000">
                        <a:srgbClr val="0070C0"/>
                      </a:gs>
                    </a:gsLst>
                    <a:lin ang="2700000" scaled="1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旅游学院</a:t>
              </a:r>
            </a:p>
          </p:txBody>
        </p:sp>
        <p:sp>
          <p:nvSpPr>
            <p:cNvPr id="142" name="宇神PPT-vx:YushenDesgin-20-2"/>
            <p:cNvSpPr txBox="1"/>
            <p:nvPr/>
          </p:nvSpPr>
          <p:spPr>
            <a:xfrm>
              <a:off x="1359647" y="2146360"/>
              <a:ext cx="2161240" cy="793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会展经济与管理</a:t>
              </a: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旅游管理与服务教育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179705" marR="0" lvl="0" indent="-179705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思源黑体 CN Bold" panose="020B0800000000000000" pitchFamily="34" charset="-122"/>
                <a:buChar char="•"/>
                <a:defRPr/>
              </a:pPr>
              <a:r>
                <a:rPr lang="zh-CN" altLang="en-US" sz="12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酒店管理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143" name="宇神PPT-vx:YushenDesgin-20-3"/>
            <p:cNvCxnSpPr/>
            <p:nvPr/>
          </p:nvCxnSpPr>
          <p:spPr>
            <a:xfrm>
              <a:off x="1464072" y="2089400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宇神PPT-vx:YushenDesgin-21"/>
          <p:cNvSpPr txBox="1"/>
          <p:nvPr/>
        </p:nvSpPr>
        <p:spPr>
          <a:xfrm>
            <a:off x="5328339" y="295422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重庆文理学院</a:t>
            </a:r>
          </a:p>
        </p:txBody>
      </p:sp>
      <p:sp>
        <p:nvSpPr>
          <p:cNvPr id="96" name="宇神PPT-vx:YushenDesgin-22"/>
          <p:cNvSpPr txBox="1"/>
          <p:nvPr/>
        </p:nvSpPr>
        <p:spPr>
          <a:xfrm>
            <a:off x="4969266" y="3374900"/>
            <a:ext cx="24416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院系专业</a:t>
            </a:r>
          </a:p>
        </p:txBody>
      </p:sp>
      <p:sp>
        <p:nvSpPr>
          <p:cNvPr id="145" name="宇神PPT-vx:YushenDesgin-23"/>
          <p:cNvSpPr txBox="1"/>
          <p:nvPr/>
        </p:nvSpPr>
        <p:spPr>
          <a:xfrm>
            <a:off x="5482230" y="4143042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（简略列举）</a:t>
            </a:r>
          </a:p>
        </p:txBody>
      </p:sp>
      <p:sp>
        <p:nvSpPr>
          <p:cNvPr id="165" name="宇神PPT-vx:YushenDesgin-24"/>
          <p:cNvSpPr/>
          <p:nvPr/>
        </p:nvSpPr>
        <p:spPr>
          <a:xfrm>
            <a:off x="3755264" y="1833283"/>
            <a:ext cx="406954" cy="406954"/>
          </a:xfrm>
          <a:prstGeom prst="ellipse">
            <a:avLst/>
          </a:pr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66" name="宇神PPT-vx:YushenDesgin-25"/>
          <p:cNvSpPr/>
          <p:nvPr/>
        </p:nvSpPr>
        <p:spPr>
          <a:xfrm>
            <a:off x="3755264" y="3538902"/>
            <a:ext cx="406954" cy="406954"/>
          </a:xfrm>
          <a:prstGeom prst="ellipse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6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67" name="宇神PPT-vx:YushenDesgin-26"/>
          <p:cNvSpPr/>
          <p:nvPr/>
        </p:nvSpPr>
        <p:spPr>
          <a:xfrm>
            <a:off x="3755264" y="5252213"/>
            <a:ext cx="406954" cy="406954"/>
          </a:xfrm>
          <a:prstGeom prst="ellipse">
            <a:avLst/>
          </a:pr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68" name="宇神PPT-vx:YushenDesgin-27"/>
          <p:cNvSpPr/>
          <p:nvPr/>
        </p:nvSpPr>
        <p:spPr>
          <a:xfrm>
            <a:off x="8197973" y="1833283"/>
            <a:ext cx="406954" cy="406954"/>
          </a:xfrm>
          <a:prstGeom prst="ellipse">
            <a:avLst/>
          </a:pr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69" name="宇神PPT-vx:YushenDesgin-28"/>
          <p:cNvSpPr/>
          <p:nvPr/>
        </p:nvSpPr>
        <p:spPr>
          <a:xfrm>
            <a:off x="8197973" y="3538902"/>
            <a:ext cx="406954" cy="406954"/>
          </a:xfrm>
          <a:prstGeom prst="ellipse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6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70" name="宇神PPT-vx:YushenDesgin-29"/>
          <p:cNvSpPr/>
          <p:nvPr/>
        </p:nvSpPr>
        <p:spPr>
          <a:xfrm>
            <a:off x="8197973" y="5252213"/>
            <a:ext cx="406954" cy="406954"/>
          </a:xfrm>
          <a:prstGeom prst="ellipse">
            <a:avLst/>
          </a:pr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 w="25400">
            <a:solidFill>
              <a:schemeClr val="bg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pic>
        <p:nvPicPr>
          <p:cNvPr id="171" name="宇神PPT-vx:YushenDesgin-30"/>
          <p:cNvPicPr>
            <a:picLocks noChangeAspect="1"/>
          </p:cNvPicPr>
          <p:nvPr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53710" y="3637348"/>
            <a:ext cx="210062" cy="210062"/>
          </a:xfrm>
          <a:prstGeom prst="rect">
            <a:avLst/>
          </a:prstGeom>
        </p:spPr>
      </p:pic>
      <p:pic>
        <p:nvPicPr>
          <p:cNvPr id="172" name="宇神PPT-vx:YushenDesgin-31"/>
          <p:cNvPicPr>
            <a:picLocks noChangeAspect="1"/>
          </p:cNvPicPr>
          <p:nvPr/>
        </p:nvPicPr>
        <p:blipFill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53710" y="5350659"/>
            <a:ext cx="210062" cy="210062"/>
          </a:xfrm>
          <a:prstGeom prst="rect">
            <a:avLst/>
          </a:prstGeom>
        </p:spPr>
      </p:pic>
      <p:pic>
        <p:nvPicPr>
          <p:cNvPr id="173" name="宇神PPT-vx:YushenDesgin-32"/>
          <p:cNvPicPr>
            <a:picLocks noChangeAspect="1"/>
          </p:cNvPicPr>
          <p:nvPr/>
        </p:nvPicPr>
        <p:blipFill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52649" y="1931729"/>
            <a:ext cx="212184" cy="210062"/>
          </a:xfrm>
          <a:prstGeom prst="rect">
            <a:avLst/>
          </a:prstGeom>
        </p:spPr>
      </p:pic>
      <p:pic>
        <p:nvPicPr>
          <p:cNvPr id="174" name="宇神PPT-vx:YushenDesgin-33"/>
          <p:cNvPicPr>
            <a:picLocks noChangeAspect="1"/>
          </p:cNvPicPr>
          <p:nvPr/>
        </p:nvPicPr>
        <p:blipFill>
          <a:blip r:embed="rId11" cstate="screen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358" y="5350659"/>
            <a:ext cx="212184" cy="210062"/>
          </a:xfrm>
          <a:prstGeom prst="rect">
            <a:avLst/>
          </a:prstGeom>
        </p:spPr>
      </p:pic>
      <p:pic>
        <p:nvPicPr>
          <p:cNvPr id="175" name="宇神PPT-vx:YushenDesgin-34"/>
          <p:cNvPicPr>
            <a:picLocks noChangeAspect="1"/>
          </p:cNvPicPr>
          <p:nvPr/>
        </p:nvPicPr>
        <p:blipFill>
          <a:blip r:embed="rId13" cstate="screen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6419" y="1931729"/>
            <a:ext cx="210062" cy="210062"/>
          </a:xfrm>
          <a:prstGeom prst="rect">
            <a:avLst/>
          </a:prstGeom>
        </p:spPr>
      </p:pic>
      <p:pic>
        <p:nvPicPr>
          <p:cNvPr id="176" name="宇神PPT-vx:YushenDesgin-35"/>
          <p:cNvPicPr>
            <a:picLocks noChangeAspect="1"/>
          </p:cNvPicPr>
          <p:nvPr/>
        </p:nvPicPr>
        <p:blipFill>
          <a:blip r:embed="rId15" cstate="screen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6419" y="3637348"/>
            <a:ext cx="210062" cy="210062"/>
          </a:xfrm>
          <a:prstGeom prst="rect">
            <a:avLst/>
          </a:prstGeom>
        </p:spPr>
      </p:pic>
      <p:grpSp>
        <p:nvGrpSpPr>
          <p:cNvPr id="72" name="宇神PPT-vx:YushenDesgin-36"/>
          <p:cNvGrpSpPr/>
          <p:nvPr/>
        </p:nvGrpSpPr>
        <p:grpSpPr>
          <a:xfrm>
            <a:off x="345339" y="248387"/>
            <a:ext cx="2431711" cy="640396"/>
            <a:chOff x="8451636" y="929376"/>
            <a:chExt cx="2431711" cy="640396"/>
          </a:xfrm>
        </p:grpSpPr>
        <p:sp>
          <p:nvSpPr>
            <p:cNvPr id="73" name="宇神PPT-vx:YushenDesgin-36-1"/>
            <p:cNvSpPr/>
            <p:nvPr/>
          </p:nvSpPr>
          <p:spPr>
            <a:xfrm>
              <a:off x="8484169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6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75" name="宇神PPT-vx:YushenDesgin-36-2"/>
            <p:cNvSpPr/>
            <p:nvPr/>
          </p:nvSpPr>
          <p:spPr>
            <a:xfrm>
              <a:off x="8451636" y="929376"/>
              <a:ext cx="640396" cy="640396"/>
            </a:xfrm>
            <a:prstGeom prst="ellipse">
              <a:avLst/>
            </a:prstGeom>
            <a:gradFill flip="none" rotWithShape="0">
              <a:gsLst>
                <a:gs pos="100000">
                  <a:schemeClr val="accent6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2700000" scaled="0"/>
              <a:tileRect/>
            </a:gradFill>
            <a:ln w="19050">
              <a:solidFill>
                <a:schemeClr val="accent5"/>
              </a:solidFill>
            </a:ln>
            <a:effectLst>
              <a:outerShdw blurRad="127000" dist="63500" dir="2700000" algn="tl" rotWithShape="0">
                <a:schemeClr val="accent6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76" name="宇神PPT-vx:YushenDesgin-36-3"/>
            <p:cNvSpPr txBox="1"/>
            <p:nvPr/>
          </p:nvSpPr>
          <p:spPr>
            <a:xfrm>
              <a:off x="8485393" y="1018742"/>
              <a:ext cx="5728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03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9182856" y="1011599"/>
              <a:ext cx="1459035" cy="489467"/>
              <a:chOff x="6243974" y="1003602"/>
              <a:chExt cx="1459035" cy="489467"/>
            </a:xfrm>
          </p:grpSpPr>
          <p:sp>
            <p:nvSpPr>
              <p:cNvPr id="78" name="宇神PPT-vx:YushenDesgin-36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alpha val="65000"/>
                      </a:schemeClr>
                    </a:soli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师资力量</a:t>
                </a:r>
              </a:p>
            </p:txBody>
          </p:sp>
          <p:sp>
            <p:nvSpPr>
              <p:cNvPr id="80" name="宇神PPT-vx:YushenDesgin-36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FACULTY STRENGTH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3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108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sp>
        <p:nvSpPr>
          <p:cNvPr id="65" name="宇神PPT-vx:YushenDesgin-3"/>
          <p:cNvSpPr/>
          <p:nvPr/>
        </p:nvSpPr>
        <p:spPr>
          <a:xfrm>
            <a:off x="3361555" y="2214171"/>
            <a:ext cx="3094117" cy="3094117"/>
          </a:xfrm>
          <a:prstGeom prst="ellipse">
            <a:avLst/>
          </a:prstGeom>
          <a:noFill/>
          <a:ln w="12700" cap="flat" cmpd="sng" algn="ctr"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ysClr val="window" lastClr="FFFFFF">
                    <a:alpha val="0"/>
                  </a:sysClr>
                </a:gs>
              </a:gsLst>
              <a:lin ang="0" scaled="1"/>
              <a:tileRect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66" name="宇神PPT-vx:YushenDesgin-4"/>
          <p:cNvSpPr/>
          <p:nvPr/>
        </p:nvSpPr>
        <p:spPr>
          <a:xfrm>
            <a:off x="5736329" y="2214171"/>
            <a:ext cx="3094117" cy="3094117"/>
          </a:xfrm>
          <a:prstGeom prst="ellipse">
            <a:avLst/>
          </a:prstGeom>
          <a:noFill/>
          <a:ln w="12700" cap="flat" cmpd="sng" algn="ctr">
            <a:gradFill flip="none" rotWithShape="1"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ysClr val="window" lastClr="FFFFFF">
                    <a:alpha val="0"/>
                  </a:sysClr>
                </a:gs>
              </a:gsLst>
              <a:lin ang="10800000" scaled="1"/>
              <a:tileRect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72" name="宇神PPT-vx:YushenDesgin-5"/>
          <p:cNvSpPr/>
          <p:nvPr/>
        </p:nvSpPr>
        <p:spPr>
          <a:xfrm>
            <a:off x="5844268" y="2418572"/>
            <a:ext cx="2687873" cy="2687873"/>
          </a:xfrm>
          <a:prstGeom prst="ellipse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73" name="宇神PPT-vx:YushenDesgin-6"/>
          <p:cNvSpPr txBox="1"/>
          <p:nvPr/>
        </p:nvSpPr>
        <p:spPr>
          <a:xfrm>
            <a:off x="6275133" y="3547805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40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sz="3200" dirty="0">
                <a:cs typeface="思源黑体 CN Bold" panose="020B0800000000000000" pitchFamily="34" charset="-122"/>
              </a:rPr>
              <a:t>建设发达</a:t>
            </a:r>
          </a:p>
        </p:txBody>
      </p:sp>
      <p:sp>
        <p:nvSpPr>
          <p:cNvPr id="74" name="宇神PPT-vx:YushenDesgin-7"/>
          <p:cNvSpPr/>
          <p:nvPr/>
        </p:nvSpPr>
        <p:spPr>
          <a:xfrm>
            <a:off x="6024416" y="4325089"/>
            <a:ext cx="2361164" cy="781357"/>
          </a:xfrm>
          <a:custGeom>
            <a:avLst/>
            <a:gdLst>
              <a:gd name="connsiteX0" fmla="*/ 846532 w 2957439"/>
              <a:gd name="connsiteY0" fmla="*/ 450 h 978676"/>
              <a:gd name="connsiteX1" fmla="*/ 1970302 w 2957439"/>
              <a:gd name="connsiteY1" fmla="*/ 334439 h 978676"/>
              <a:gd name="connsiteX2" fmla="*/ 2863920 w 2957439"/>
              <a:gd name="connsiteY2" fmla="*/ 43493 h 978676"/>
              <a:gd name="connsiteX3" fmla="*/ 2943476 w 2957439"/>
              <a:gd name="connsiteY3" fmla="*/ 54785 h 978676"/>
              <a:gd name="connsiteX4" fmla="*/ 2957439 w 2957439"/>
              <a:gd name="connsiteY4" fmla="*/ 57045 h 978676"/>
              <a:gd name="connsiteX5" fmla="*/ 2937844 w 2957439"/>
              <a:gd name="connsiteY5" fmla="*/ 97723 h 978676"/>
              <a:gd name="connsiteX6" fmla="*/ 1457685 w 2957439"/>
              <a:gd name="connsiteY6" fmla="*/ 978676 h 978676"/>
              <a:gd name="connsiteX7" fmla="*/ 61844 w 2957439"/>
              <a:gd name="connsiteY7" fmla="*/ 236513 h 978676"/>
              <a:gd name="connsiteX8" fmla="*/ 0 w 2957439"/>
              <a:gd name="connsiteY8" fmla="*/ 134715 h 978676"/>
              <a:gd name="connsiteX9" fmla="*/ 223656 w 2957439"/>
              <a:gd name="connsiteY9" fmla="*/ 82621 h 978676"/>
              <a:gd name="connsiteX10" fmla="*/ 744175 w 2957439"/>
              <a:gd name="connsiteY10" fmla="*/ 1929 h 978676"/>
              <a:gd name="connsiteX11" fmla="*/ 846532 w 2957439"/>
              <a:gd name="connsiteY11" fmla="*/ 450 h 97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57439" h="978676">
                <a:moveTo>
                  <a:pt x="846532" y="450"/>
                </a:moveTo>
                <a:cubicBezTo>
                  <a:pt x="1344412" y="13984"/>
                  <a:pt x="1639092" y="327945"/>
                  <a:pt x="1970302" y="334439"/>
                </a:cubicBezTo>
                <a:cubicBezTo>
                  <a:pt x="2323593" y="341366"/>
                  <a:pt x="2489847" y="-4998"/>
                  <a:pt x="2863920" y="43493"/>
                </a:cubicBezTo>
                <a:cubicBezTo>
                  <a:pt x="2887300" y="46524"/>
                  <a:pt x="2914008" y="50299"/>
                  <a:pt x="2943476" y="54785"/>
                </a:cubicBezTo>
                <a:lnTo>
                  <a:pt x="2957439" y="57045"/>
                </a:lnTo>
                <a:lnTo>
                  <a:pt x="2937844" y="97723"/>
                </a:lnTo>
                <a:cubicBezTo>
                  <a:pt x="2652790" y="622458"/>
                  <a:pt x="2096837" y="978676"/>
                  <a:pt x="1457685" y="978676"/>
                </a:cubicBezTo>
                <a:cubicBezTo>
                  <a:pt x="876638" y="978676"/>
                  <a:pt x="364350" y="684281"/>
                  <a:pt x="61844" y="236513"/>
                </a:cubicBezTo>
                <a:lnTo>
                  <a:pt x="0" y="134715"/>
                </a:lnTo>
                <a:lnTo>
                  <a:pt x="223656" y="82621"/>
                </a:lnTo>
                <a:cubicBezTo>
                  <a:pt x="422490" y="40029"/>
                  <a:pt x="603898" y="9722"/>
                  <a:pt x="744175" y="1929"/>
                </a:cubicBezTo>
                <a:cubicBezTo>
                  <a:pt x="779245" y="-19"/>
                  <a:pt x="813340" y="-452"/>
                  <a:pt x="846532" y="4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alpha val="60000"/>
                </a:schemeClr>
              </a:gs>
              <a:gs pos="82000">
                <a:schemeClr val="accent5">
                  <a:alpha val="0"/>
                </a:schemeClr>
              </a:gs>
            </a:gsLst>
            <a:lin ang="8100000" scaled="1"/>
            <a:tileRect/>
          </a:gradFill>
          <a:ln w="15875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76" name="宇神PPT-vx:YushenDesgin-8"/>
          <p:cNvSpPr txBox="1"/>
          <p:nvPr/>
        </p:nvSpPr>
        <p:spPr>
          <a:xfrm>
            <a:off x="6531614" y="2901474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40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dirty="0">
                <a:cs typeface="思源黑体 CN Bold" panose="020B0800000000000000" pitchFamily="34" charset="-122"/>
              </a:rPr>
              <a:t>学科</a:t>
            </a:r>
          </a:p>
        </p:txBody>
      </p:sp>
      <p:sp>
        <p:nvSpPr>
          <p:cNvPr id="68" name="宇神PPT-vx:YushenDesgin-9"/>
          <p:cNvSpPr/>
          <p:nvPr/>
        </p:nvSpPr>
        <p:spPr>
          <a:xfrm>
            <a:off x="3689429" y="2418572"/>
            <a:ext cx="2687873" cy="268787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2800" kern="0">
              <a:solidFill>
                <a:prstClr val="white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69" name="宇神PPT-vx:YushenDesgin-10"/>
          <p:cNvSpPr txBox="1"/>
          <p:nvPr/>
        </p:nvSpPr>
        <p:spPr>
          <a:xfrm>
            <a:off x="4120294" y="3547805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40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sz="3200" dirty="0">
                <a:cs typeface="思源黑体 CN Bold" panose="020B0800000000000000" pitchFamily="34" charset="-122"/>
              </a:rPr>
              <a:t>力量雄厚</a:t>
            </a:r>
          </a:p>
        </p:txBody>
      </p:sp>
      <p:sp>
        <p:nvSpPr>
          <p:cNvPr id="70" name="宇神PPT-vx:YushenDesgin-11"/>
          <p:cNvSpPr/>
          <p:nvPr/>
        </p:nvSpPr>
        <p:spPr>
          <a:xfrm>
            <a:off x="3869577" y="4325089"/>
            <a:ext cx="2361164" cy="781357"/>
          </a:xfrm>
          <a:custGeom>
            <a:avLst/>
            <a:gdLst>
              <a:gd name="connsiteX0" fmla="*/ 846532 w 2957439"/>
              <a:gd name="connsiteY0" fmla="*/ 450 h 978676"/>
              <a:gd name="connsiteX1" fmla="*/ 1970302 w 2957439"/>
              <a:gd name="connsiteY1" fmla="*/ 334439 h 978676"/>
              <a:gd name="connsiteX2" fmla="*/ 2863920 w 2957439"/>
              <a:gd name="connsiteY2" fmla="*/ 43493 h 978676"/>
              <a:gd name="connsiteX3" fmla="*/ 2943476 w 2957439"/>
              <a:gd name="connsiteY3" fmla="*/ 54785 h 978676"/>
              <a:gd name="connsiteX4" fmla="*/ 2957439 w 2957439"/>
              <a:gd name="connsiteY4" fmla="*/ 57045 h 978676"/>
              <a:gd name="connsiteX5" fmla="*/ 2937844 w 2957439"/>
              <a:gd name="connsiteY5" fmla="*/ 97723 h 978676"/>
              <a:gd name="connsiteX6" fmla="*/ 1457685 w 2957439"/>
              <a:gd name="connsiteY6" fmla="*/ 978676 h 978676"/>
              <a:gd name="connsiteX7" fmla="*/ 61844 w 2957439"/>
              <a:gd name="connsiteY7" fmla="*/ 236513 h 978676"/>
              <a:gd name="connsiteX8" fmla="*/ 0 w 2957439"/>
              <a:gd name="connsiteY8" fmla="*/ 134715 h 978676"/>
              <a:gd name="connsiteX9" fmla="*/ 223656 w 2957439"/>
              <a:gd name="connsiteY9" fmla="*/ 82621 h 978676"/>
              <a:gd name="connsiteX10" fmla="*/ 744175 w 2957439"/>
              <a:gd name="connsiteY10" fmla="*/ 1929 h 978676"/>
              <a:gd name="connsiteX11" fmla="*/ 846532 w 2957439"/>
              <a:gd name="connsiteY11" fmla="*/ 450 h 97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57439" h="978676">
                <a:moveTo>
                  <a:pt x="846532" y="450"/>
                </a:moveTo>
                <a:cubicBezTo>
                  <a:pt x="1344412" y="13984"/>
                  <a:pt x="1639092" y="327945"/>
                  <a:pt x="1970302" y="334439"/>
                </a:cubicBezTo>
                <a:cubicBezTo>
                  <a:pt x="2323593" y="341366"/>
                  <a:pt x="2489847" y="-4998"/>
                  <a:pt x="2863920" y="43493"/>
                </a:cubicBezTo>
                <a:cubicBezTo>
                  <a:pt x="2887300" y="46524"/>
                  <a:pt x="2914008" y="50299"/>
                  <a:pt x="2943476" y="54785"/>
                </a:cubicBezTo>
                <a:lnTo>
                  <a:pt x="2957439" y="57045"/>
                </a:lnTo>
                <a:lnTo>
                  <a:pt x="2937844" y="97723"/>
                </a:lnTo>
                <a:cubicBezTo>
                  <a:pt x="2652790" y="622458"/>
                  <a:pt x="2096837" y="978676"/>
                  <a:pt x="1457685" y="978676"/>
                </a:cubicBezTo>
                <a:cubicBezTo>
                  <a:pt x="876638" y="978676"/>
                  <a:pt x="364350" y="684281"/>
                  <a:pt x="61844" y="236513"/>
                </a:cubicBezTo>
                <a:lnTo>
                  <a:pt x="0" y="134715"/>
                </a:lnTo>
                <a:lnTo>
                  <a:pt x="223656" y="82621"/>
                </a:lnTo>
                <a:cubicBezTo>
                  <a:pt x="422490" y="40029"/>
                  <a:pt x="603898" y="9722"/>
                  <a:pt x="744175" y="1929"/>
                </a:cubicBezTo>
                <a:cubicBezTo>
                  <a:pt x="779245" y="-19"/>
                  <a:pt x="813340" y="-452"/>
                  <a:pt x="846532" y="4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alpha val="60000"/>
                </a:schemeClr>
              </a:gs>
              <a:gs pos="82000">
                <a:schemeClr val="accent5">
                  <a:alpha val="0"/>
                </a:schemeClr>
              </a:gs>
            </a:gsLst>
            <a:lin ang="8100000" scaled="1"/>
            <a:tileRect/>
          </a:gradFill>
          <a:ln w="15875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75" name="宇神PPT-vx:YushenDesgin-12"/>
          <p:cNvSpPr txBox="1"/>
          <p:nvPr/>
        </p:nvSpPr>
        <p:spPr>
          <a:xfrm>
            <a:off x="4376775" y="2901474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40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dirty="0">
                <a:cs typeface="思源黑体 CN Bold" panose="020B0800000000000000" pitchFamily="34" charset="-122"/>
              </a:rPr>
              <a:t>师资</a:t>
            </a:r>
          </a:p>
        </p:txBody>
      </p:sp>
      <p:grpSp>
        <p:nvGrpSpPr>
          <p:cNvPr id="79" name="宇神PPT-vx:YushenDesgin-13"/>
          <p:cNvGrpSpPr/>
          <p:nvPr/>
        </p:nvGrpSpPr>
        <p:grpSpPr>
          <a:xfrm>
            <a:off x="586453" y="1572973"/>
            <a:ext cx="2873851" cy="1123323"/>
            <a:chOff x="647699" y="1597111"/>
            <a:chExt cx="2873851" cy="1123323"/>
          </a:xfrm>
        </p:grpSpPr>
        <p:sp>
          <p:nvSpPr>
            <p:cNvPr id="57" name="宇神PPT-vx:YushenDesgin-13-1"/>
            <p:cNvSpPr txBox="1"/>
            <p:nvPr/>
          </p:nvSpPr>
          <p:spPr>
            <a:xfrm>
              <a:off x="2105778" y="159711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defRPr/>
              </a:pPr>
              <a:r>
                <a: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院士人才</a:t>
              </a:r>
            </a:p>
          </p:txBody>
        </p:sp>
        <p:sp>
          <p:nvSpPr>
            <p:cNvPr id="58" name="宇神PPT-vx:YushenDesgin-13-2"/>
            <p:cNvSpPr txBox="1"/>
            <p:nvPr/>
          </p:nvSpPr>
          <p:spPr>
            <a:xfrm>
              <a:off x="647699" y="2102829"/>
              <a:ext cx="2854801" cy="617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学校现有中国工程院院士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名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新世纪百千万人才工程国家级人选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人</a:t>
              </a:r>
            </a:p>
          </p:txBody>
        </p:sp>
        <p:cxnSp>
          <p:nvCxnSpPr>
            <p:cNvPr id="78" name="宇神PPT-vx:YushenDesgin-13-3"/>
            <p:cNvCxnSpPr/>
            <p:nvPr/>
          </p:nvCxnSpPr>
          <p:spPr>
            <a:xfrm flipH="1">
              <a:off x="1145548" y="2090745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宇神PPT-vx:YushenDesgin-14"/>
          <p:cNvGrpSpPr/>
          <p:nvPr/>
        </p:nvGrpSpPr>
        <p:grpSpPr>
          <a:xfrm>
            <a:off x="117918" y="3199568"/>
            <a:ext cx="2873851" cy="1123323"/>
            <a:chOff x="647699" y="1597111"/>
            <a:chExt cx="2873851" cy="1123323"/>
          </a:xfrm>
        </p:grpSpPr>
        <p:sp>
          <p:nvSpPr>
            <p:cNvPr id="81" name="宇神PPT-vx:YushenDesgin-14-1"/>
            <p:cNvSpPr txBox="1"/>
            <p:nvPr/>
          </p:nvSpPr>
          <p:spPr>
            <a:xfrm>
              <a:off x="2105778" y="159711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defRPr/>
              </a:pPr>
              <a:r>
                <a:rPr lang="zh-CN" altLang="en-US" sz="2400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贡献专家</a:t>
              </a:r>
            </a:p>
          </p:txBody>
        </p:sp>
        <p:sp>
          <p:nvSpPr>
            <p:cNvPr id="82" name="宇神PPT-vx:YushenDesgin-14-2"/>
            <p:cNvSpPr txBox="1"/>
            <p:nvPr/>
          </p:nvSpPr>
          <p:spPr>
            <a:xfrm>
              <a:off x="647699" y="2102829"/>
              <a:ext cx="2854801" cy="617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国家有突出贡献的中青年专家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2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人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国家教学指导委员会专家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3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人</a:t>
              </a:r>
            </a:p>
          </p:txBody>
        </p:sp>
        <p:cxnSp>
          <p:nvCxnSpPr>
            <p:cNvPr id="83" name="宇神PPT-vx:YushenDesgin-14-3"/>
            <p:cNvCxnSpPr/>
            <p:nvPr/>
          </p:nvCxnSpPr>
          <p:spPr>
            <a:xfrm flipH="1">
              <a:off x="1145548" y="2090745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accent6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宇神PPT-vx:YushenDesgin-15"/>
          <p:cNvGrpSpPr/>
          <p:nvPr/>
        </p:nvGrpSpPr>
        <p:grpSpPr>
          <a:xfrm>
            <a:off x="586453" y="4769097"/>
            <a:ext cx="2873851" cy="1123323"/>
            <a:chOff x="647699" y="1597111"/>
            <a:chExt cx="2873851" cy="1123323"/>
          </a:xfrm>
        </p:grpSpPr>
        <p:sp>
          <p:nvSpPr>
            <p:cNvPr id="85" name="宇神PPT-vx:YushenDesgin-15-1"/>
            <p:cNvSpPr txBox="1"/>
            <p:nvPr/>
          </p:nvSpPr>
          <p:spPr>
            <a:xfrm>
              <a:off x="2105778" y="159711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defRPr/>
              </a:pPr>
              <a:r>
                <a: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优秀教师</a:t>
              </a:r>
            </a:p>
          </p:txBody>
        </p:sp>
        <p:sp>
          <p:nvSpPr>
            <p:cNvPr id="86" name="宇神PPT-vx:YushenDesgin-15-2"/>
            <p:cNvSpPr txBox="1"/>
            <p:nvPr/>
          </p:nvSpPr>
          <p:spPr>
            <a:xfrm>
              <a:off x="647699" y="2102829"/>
              <a:ext cx="2854801" cy="617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全国优秀教师和优秀教育工作者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4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人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国家级会计领军（后备）人才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人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87" name="宇神PPT-vx:YushenDesgin-15-3"/>
            <p:cNvCxnSpPr/>
            <p:nvPr/>
          </p:nvCxnSpPr>
          <p:spPr>
            <a:xfrm flipH="1">
              <a:off x="1145548" y="2090745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宇神PPT-vx:YushenDesgin-16"/>
          <p:cNvGrpSpPr/>
          <p:nvPr/>
        </p:nvGrpSpPr>
        <p:grpSpPr>
          <a:xfrm flipH="1">
            <a:off x="8731697" y="1572973"/>
            <a:ext cx="2873851" cy="1123323"/>
            <a:chOff x="647699" y="1597111"/>
            <a:chExt cx="2873851" cy="1123323"/>
          </a:xfrm>
        </p:grpSpPr>
        <p:sp>
          <p:nvSpPr>
            <p:cNvPr id="101" name="宇神PPT-vx:YushenDesgin-16-1"/>
            <p:cNvSpPr txBox="1"/>
            <p:nvPr/>
          </p:nvSpPr>
          <p:spPr>
            <a:xfrm>
              <a:off x="2105778" y="159711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重点学科</a:t>
              </a:r>
            </a:p>
          </p:txBody>
        </p:sp>
        <p:sp>
          <p:nvSpPr>
            <p:cNvPr id="102" name="宇神PPT-vx:YushenDesgin-16-2"/>
            <p:cNvSpPr txBox="1"/>
            <p:nvPr/>
          </p:nvSpPr>
          <p:spPr>
            <a:xfrm>
              <a:off x="647699" y="2102829"/>
              <a:ext cx="2854801" cy="617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拥有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4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个重庆市级重点学科（含立项培育）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其中一级学科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个（林学）</a:t>
              </a:r>
            </a:p>
          </p:txBody>
        </p:sp>
        <p:cxnSp>
          <p:nvCxnSpPr>
            <p:cNvPr id="103" name="宇神PPT-vx:YushenDesgin-16-3"/>
            <p:cNvCxnSpPr/>
            <p:nvPr/>
          </p:nvCxnSpPr>
          <p:spPr>
            <a:xfrm flipH="1">
              <a:off x="1145548" y="2090745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宇神PPT-vx:YushenDesgin-17"/>
          <p:cNvGrpSpPr/>
          <p:nvPr/>
        </p:nvGrpSpPr>
        <p:grpSpPr>
          <a:xfrm flipH="1">
            <a:off x="9200232" y="3199568"/>
            <a:ext cx="2873851" cy="1123323"/>
            <a:chOff x="647699" y="1597111"/>
            <a:chExt cx="2873851" cy="1123323"/>
          </a:xfrm>
        </p:grpSpPr>
        <p:sp>
          <p:nvSpPr>
            <p:cNvPr id="98" name="宇神PPT-vx:YushenDesgin-17-1"/>
            <p:cNvSpPr txBox="1"/>
            <p:nvPr/>
          </p:nvSpPr>
          <p:spPr>
            <a:xfrm>
              <a:off x="2105778" y="159711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特色学科</a:t>
              </a:r>
            </a:p>
          </p:txBody>
        </p:sp>
        <p:sp>
          <p:nvSpPr>
            <p:cNvPr id="99" name="宇神PPT-vx:YushenDesgin-17-2"/>
            <p:cNvSpPr txBox="1"/>
            <p:nvPr/>
          </p:nvSpPr>
          <p:spPr>
            <a:xfrm>
              <a:off x="647699" y="2102829"/>
              <a:ext cx="2854801" cy="617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材料科学与工程、林学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社会学、工商管理</a:t>
              </a:r>
            </a:p>
          </p:txBody>
        </p:sp>
        <p:cxnSp>
          <p:nvCxnSpPr>
            <p:cNvPr id="100" name="宇神PPT-vx:YushenDesgin-17-3"/>
            <p:cNvCxnSpPr/>
            <p:nvPr/>
          </p:nvCxnSpPr>
          <p:spPr>
            <a:xfrm flipH="1">
              <a:off x="1145548" y="2090745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accent6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宇神PPT-vx:YushenDesgin-18"/>
          <p:cNvGrpSpPr/>
          <p:nvPr/>
        </p:nvGrpSpPr>
        <p:grpSpPr>
          <a:xfrm flipH="1">
            <a:off x="8731697" y="4769097"/>
            <a:ext cx="2473522" cy="1123323"/>
            <a:chOff x="1048028" y="1597111"/>
            <a:chExt cx="2473522" cy="1123323"/>
          </a:xfrm>
        </p:grpSpPr>
        <p:sp>
          <p:nvSpPr>
            <p:cNvPr id="95" name="宇神PPT-vx:YushenDesgin-18-1"/>
            <p:cNvSpPr txBox="1"/>
            <p:nvPr/>
          </p:nvSpPr>
          <p:spPr>
            <a:xfrm>
              <a:off x="2105778" y="159711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重点学科</a:t>
              </a:r>
            </a:p>
          </p:txBody>
        </p:sp>
        <p:sp>
          <p:nvSpPr>
            <p:cNvPr id="96" name="宇神PPT-vx:YushenDesgin-18-2"/>
            <p:cNvSpPr txBox="1"/>
            <p:nvPr/>
          </p:nvSpPr>
          <p:spPr>
            <a:xfrm>
              <a:off x="1048028" y="2102829"/>
              <a:ext cx="2454473" cy="617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化学、数学、电子科学与技术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马克思主义理论、心理学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97" name="宇神PPT-vx:YushenDesgin-18-3"/>
            <p:cNvCxnSpPr/>
            <p:nvPr/>
          </p:nvCxnSpPr>
          <p:spPr>
            <a:xfrm flipH="1">
              <a:off x="1145548" y="2090745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宇神PPT-vx:YushenDesgin-19"/>
          <p:cNvGrpSpPr/>
          <p:nvPr/>
        </p:nvGrpSpPr>
        <p:grpSpPr>
          <a:xfrm>
            <a:off x="345339" y="248387"/>
            <a:ext cx="2431711" cy="640396"/>
            <a:chOff x="8451636" y="929376"/>
            <a:chExt cx="2431711" cy="640396"/>
          </a:xfrm>
        </p:grpSpPr>
        <p:sp>
          <p:nvSpPr>
            <p:cNvPr id="47" name="宇神PPT-vx:YushenDesgin-19-1"/>
            <p:cNvSpPr/>
            <p:nvPr/>
          </p:nvSpPr>
          <p:spPr>
            <a:xfrm>
              <a:off x="8484169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6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48" name="宇神PPT-vx:YushenDesgin-19-2"/>
            <p:cNvSpPr/>
            <p:nvPr/>
          </p:nvSpPr>
          <p:spPr>
            <a:xfrm>
              <a:off x="8451636" y="929376"/>
              <a:ext cx="640396" cy="640396"/>
            </a:xfrm>
            <a:prstGeom prst="ellipse">
              <a:avLst/>
            </a:prstGeom>
            <a:gradFill flip="none" rotWithShape="0">
              <a:gsLst>
                <a:gs pos="100000">
                  <a:schemeClr val="accent6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2700000" scaled="0"/>
              <a:tileRect/>
            </a:gradFill>
            <a:ln w="19050">
              <a:solidFill>
                <a:schemeClr val="accent5"/>
              </a:solidFill>
            </a:ln>
            <a:effectLst>
              <a:outerShdw blurRad="127000" dist="63500" dir="2700000" algn="tl" rotWithShape="0">
                <a:schemeClr val="accent6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49" name="宇神PPT-vx:YushenDesgin-19-3"/>
            <p:cNvSpPr txBox="1"/>
            <p:nvPr/>
          </p:nvSpPr>
          <p:spPr>
            <a:xfrm>
              <a:off x="8485393" y="1018742"/>
              <a:ext cx="5728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03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9182856" y="1011599"/>
              <a:ext cx="1459035" cy="489467"/>
              <a:chOff x="6243974" y="1003602"/>
              <a:chExt cx="1459035" cy="489467"/>
            </a:xfrm>
          </p:grpSpPr>
          <p:sp>
            <p:nvSpPr>
              <p:cNvPr id="51" name="宇神PPT-vx:YushenDesgin-19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alpha val="65000"/>
                      </a:schemeClr>
                    </a:soli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师资力量</a:t>
                </a:r>
              </a:p>
            </p:txBody>
          </p:sp>
          <p:sp>
            <p:nvSpPr>
              <p:cNvPr id="52" name="宇神PPT-vx:YushenDesgin-19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FACULTY STRENGTH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3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42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pic>
        <p:nvPicPr>
          <p:cNvPr id="38" name="宇神PPT-vx:YushenDesgin-3" descr="城市的风景&#10;&#10;描述已自动生成"/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71004" y="2089698"/>
            <a:ext cx="10249992" cy="3392394"/>
          </a:xfrm>
          <a:custGeom>
            <a:avLst/>
            <a:gdLst>
              <a:gd name="connsiteX0" fmla="*/ 246322 w 10249992"/>
              <a:gd name="connsiteY0" fmla="*/ 0 h 3392394"/>
              <a:gd name="connsiteX1" fmla="*/ 10003670 w 10249992"/>
              <a:gd name="connsiteY1" fmla="*/ 0 h 3392394"/>
              <a:gd name="connsiteX2" fmla="*/ 10249992 w 10249992"/>
              <a:gd name="connsiteY2" fmla="*/ 246322 h 3392394"/>
              <a:gd name="connsiteX3" fmla="*/ 10249992 w 10249992"/>
              <a:gd name="connsiteY3" fmla="*/ 3146072 h 3392394"/>
              <a:gd name="connsiteX4" fmla="*/ 10003670 w 10249992"/>
              <a:gd name="connsiteY4" fmla="*/ 3392394 h 3392394"/>
              <a:gd name="connsiteX5" fmla="*/ 246322 w 10249992"/>
              <a:gd name="connsiteY5" fmla="*/ 3392394 h 3392394"/>
              <a:gd name="connsiteX6" fmla="*/ 0 w 10249992"/>
              <a:gd name="connsiteY6" fmla="*/ 3146072 h 3392394"/>
              <a:gd name="connsiteX7" fmla="*/ 0 w 10249992"/>
              <a:gd name="connsiteY7" fmla="*/ 246322 h 3392394"/>
              <a:gd name="connsiteX8" fmla="*/ 246322 w 10249992"/>
              <a:gd name="connsiteY8" fmla="*/ 0 h 3392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49992" h="3392394">
                <a:moveTo>
                  <a:pt x="246322" y="0"/>
                </a:moveTo>
                <a:lnTo>
                  <a:pt x="10003670" y="0"/>
                </a:lnTo>
                <a:cubicBezTo>
                  <a:pt x="10139710" y="0"/>
                  <a:pt x="10249992" y="110282"/>
                  <a:pt x="10249992" y="246322"/>
                </a:cubicBezTo>
                <a:lnTo>
                  <a:pt x="10249992" y="3146072"/>
                </a:lnTo>
                <a:cubicBezTo>
                  <a:pt x="10249992" y="3282112"/>
                  <a:pt x="10139710" y="3392394"/>
                  <a:pt x="10003670" y="3392394"/>
                </a:cubicBezTo>
                <a:lnTo>
                  <a:pt x="246322" y="3392394"/>
                </a:lnTo>
                <a:cubicBezTo>
                  <a:pt x="110282" y="3392394"/>
                  <a:pt x="0" y="3282112"/>
                  <a:pt x="0" y="3146072"/>
                </a:cubicBezTo>
                <a:lnTo>
                  <a:pt x="0" y="246322"/>
                </a:lnTo>
                <a:cubicBezTo>
                  <a:pt x="0" y="110282"/>
                  <a:pt x="110282" y="0"/>
                  <a:pt x="246322" y="0"/>
                </a:cubicBezTo>
                <a:close/>
              </a:path>
            </a:pathLst>
          </a:custGeom>
          <a:ln w="12700">
            <a:solidFill>
              <a:schemeClr val="accent6"/>
            </a:solidFill>
          </a:ln>
        </p:spPr>
      </p:pic>
      <p:grpSp>
        <p:nvGrpSpPr>
          <p:cNvPr id="35" name="宇神PPT-vx:YushenDesgin-4"/>
          <p:cNvGrpSpPr/>
          <p:nvPr/>
        </p:nvGrpSpPr>
        <p:grpSpPr>
          <a:xfrm>
            <a:off x="727428" y="4546787"/>
            <a:ext cx="3184011" cy="1683547"/>
            <a:chOff x="781755" y="4246812"/>
            <a:chExt cx="3184011" cy="1683547"/>
          </a:xfrm>
        </p:grpSpPr>
        <p:sp>
          <p:nvSpPr>
            <p:cNvPr id="5" name="宇神PPT-vx:YushenDesgin-4-1"/>
            <p:cNvSpPr/>
            <p:nvPr/>
          </p:nvSpPr>
          <p:spPr>
            <a:xfrm>
              <a:off x="781755" y="4246812"/>
              <a:ext cx="3184011" cy="1683547"/>
            </a:xfrm>
            <a:prstGeom prst="roundRect">
              <a:avLst>
                <a:gd name="adj" fmla="val 14404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127000" dist="63500" dir="2700000" algn="tl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ysClr val="windowText" lastClr="00000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7" name="宇神PPT-vx:YushenDesgin-4-2"/>
            <p:cNvSpPr txBox="1"/>
            <p:nvPr/>
          </p:nvSpPr>
          <p:spPr>
            <a:xfrm>
              <a:off x="1563282" y="4407498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</a:gradFill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数据引进</a:t>
              </a:r>
            </a:p>
          </p:txBody>
        </p:sp>
        <p:sp>
          <p:nvSpPr>
            <p:cNvPr id="8" name="宇神PPT-vx:YushenDesgin-4-3"/>
            <p:cNvSpPr txBox="1"/>
            <p:nvPr/>
          </p:nvSpPr>
          <p:spPr>
            <a:xfrm>
              <a:off x="858983" y="4971279"/>
              <a:ext cx="3029554" cy="794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引进数据库有中国期刊全文数据库</a:t>
              </a:r>
              <a:endPara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中国优秀硕博士学位论文全文数据库</a:t>
              </a:r>
              <a:endPara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中文科技期刊数据库、人大复印资料全文数据库</a:t>
              </a:r>
            </a:p>
          </p:txBody>
        </p:sp>
      </p:grpSp>
      <p:grpSp>
        <p:nvGrpSpPr>
          <p:cNvPr id="34" name="宇神PPT-vx:YushenDesgin-5"/>
          <p:cNvGrpSpPr/>
          <p:nvPr/>
        </p:nvGrpSpPr>
        <p:grpSpPr>
          <a:xfrm>
            <a:off x="4503995" y="4546787"/>
            <a:ext cx="3184011" cy="1683547"/>
            <a:chOff x="4558322" y="4246812"/>
            <a:chExt cx="3184011" cy="1683547"/>
          </a:xfrm>
        </p:grpSpPr>
        <p:sp>
          <p:nvSpPr>
            <p:cNvPr id="4" name="宇神PPT-vx:YushenDesgin-5-1"/>
            <p:cNvSpPr/>
            <p:nvPr/>
          </p:nvSpPr>
          <p:spPr>
            <a:xfrm>
              <a:off x="4558322" y="4246812"/>
              <a:ext cx="3184011" cy="1683547"/>
            </a:xfrm>
            <a:prstGeom prst="roundRect">
              <a:avLst>
                <a:gd name="adj" fmla="val 14404"/>
              </a:avLst>
            </a:prstGeom>
            <a:solidFill>
              <a:schemeClr val="bg1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  <a:effectLst>
              <a:outerShdw blurRad="127000" dist="63500" dir="2700000" algn="tl" rotWithShape="0">
                <a:schemeClr val="accent6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ysClr val="windowText" lastClr="00000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0" name="宇神PPT-vx:YushenDesgin-5-2"/>
            <p:cNvSpPr txBox="1"/>
            <p:nvPr/>
          </p:nvSpPr>
          <p:spPr>
            <a:xfrm>
              <a:off x="5339849" y="4407498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</a:gradFill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体系建设</a:t>
              </a:r>
            </a:p>
          </p:txBody>
        </p:sp>
        <p:sp>
          <p:nvSpPr>
            <p:cNvPr id="11" name="宇神PPT-vx:YushenDesgin-5-3"/>
            <p:cNvSpPr txBox="1"/>
            <p:nvPr/>
          </p:nvSpPr>
          <p:spPr>
            <a:xfrm>
              <a:off x="4757085" y="4971279"/>
              <a:ext cx="2786485" cy="794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50" b="0" i="0" u="none" strike="noStrike" cap="none" spc="0" normalizeH="0" baseline="0">
                  <a:ln>
                    <a:noFill/>
                  </a:ln>
                  <a:solidFill>
                    <a:sysClr val="windowText" lastClr="000000"/>
                  </a:solidFill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zh-CN" altLang="en-US" dirty="0">
                  <a:cs typeface="思源黑体 CN Bold" panose="020B0800000000000000" pitchFamily="34" charset="-122"/>
                </a:rPr>
                <a:t>自建数据库有渝西县志</a:t>
              </a:r>
              <a:endParaRPr lang="en-US" altLang="zh-CN" dirty="0">
                <a:cs typeface="思源黑体 CN Bold" panose="020B0800000000000000" pitchFamily="34" charset="-122"/>
              </a:endParaRPr>
            </a:p>
            <a:p>
              <a:r>
                <a:rPr lang="zh-CN" altLang="en-US" dirty="0">
                  <a:cs typeface="思源黑体 CN Bold" panose="020B0800000000000000" pitchFamily="34" charset="-122"/>
                </a:rPr>
                <a:t>优秀学士学位论文库、精品课程资源库</a:t>
              </a:r>
              <a:endParaRPr lang="en-US" altLang="zh-CN" dirty="0">
                <a:cs typeface="思源黑体 CN Bold" panose="020B0800000000000000" pitchFamily="34" charset="-122"/>
              </a:endParaRPr>
            </a:p>
            <a:p>
              <a:r>
                <a:rPr lang="zh-CN" altLang="en-US" dirty="0">
                  <a:cs typeface="思源黑体 CN Bold" panose="020B0800000000000000" pitchFamily="34" charset="-122"/>
                </a:rPr>
                <a:t>形成纸质馆藏、数字馆藏、虚拟馆藏相结合</a:t>
              </a:r>
            </a:p>
          </p:txBody>
        </p:sp>
      </p:grpSp>
      <p:grpSp>
        <p:nvGrpSpPr>
          <p:cNvPr id="33" name="宇神PPT-vx:YushenDesgin-6"/>
          <p:cNvGrpSpPr/>
          <p:nvPr/>
        </p:nvGrpSpPr>
        <p:grpSpPr>
          <a:xfrm>
            <a:off x="8280562" y="4546787"/>
            <a:ext cx="3184011" cy="1683547"/>
            <a:chOff x="8334889" y="4246812"/>
            <a:chExt cx="3184011" cy="1683547"/>
          </a:xfrm>
        </p:grpSpPr>
        <p:sp>
          <p:nvSpPr>
            <p:cNvPr id="3" name="宇神PPT-vx:YushenDesgin-6-1"/>
            <p:cNvSpPr/>
            <p:nvPr/>
          </p:nvSpPr>
          <p:spPr>
            <a:xfrm>
              <a:off x="8334889" y="4246812"/>
              <a:ext cx="3184011" cy="1683547"/>
            </a:xfrm>
            <a:prstGeom prst="roundRect">
              <a:avLst>
                <a:gd name="adj" fmla="val 14404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127000" dist="63500" dir="2700000" algn="tl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ysClr val="windowText" lastClr="00000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3" name="宇神PPT-vx:YushenDesgin-6-2"/>
            <p:cNvSpPr txBox="1"/>
            <p:nvPr/>
          </p:nvSpPr>
          <p:spPr>
            <a:xfrm>
              <a:off x="9116416" y="4407498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</a:gradFill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古籍收藏</a:t>
              </a:r>
            </a:p>
          </p:txBody>
        </p:sp>
        <p:sp>
          <p:nvSpPr>
            <p:cNvPr id="14" name="宇神PPT-vx:YushenDesgin-6-3"/>
            <p:cNvSpPr txBox="1"/>
            <p:nvPr/>
          </p:nvSpPr>
          <p:spPr>
            <a:xfrm>
              <a:off x="8462819" y="4971279"/>
              <a:ext cx="2928150" cy="794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50" b="0" i="0" u="none" strike="noStrike" cap="none" spc="0" normalizeH="0" baseline="0">
                  <a:ln>
                    <a:noFill/>
                  </a:ln>
                  <a:solidFill>
                    <a:sysClr val="windowText" lastClr="000000"/>
                  </a:solidFill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zh-CN" altLang="en-US" dirty="0">
                  <a:cs typeface="思源黑体 CN Bold" panose="020B0800000000000000" pitchFamily="34" charset="-122"/>
                </a:rPr>
                <a:t>收藏有多册古籍线装书</a:t>
              </a:r>
              <a:endParaRPr lang="en-US" altLang="zh-CN" dirty="0">
                <a:cs typeface="思源黑体 CN Bold" panose="020B0800000000000000" pitchFamily="34" charset="-122"/>
              </a:endParaRPr>
            </a:p>
            <a:p>
              <a:r>
                <a:rPr lang="zh-CN" altLang="en-US" dirty="0">
                  <a:cs typeface="思源黑体 CN Bold" panose="020B0800000000000000" pitchFamily="34" charset="-122"/>
                </a:rPr>
                <a:t>其中较珍贵的线装书有清光绪十年</a:t>
              </a:r>
              <a:r>
                <a:rPr lang="en-US" altLang="zh-CN" dirty="0">
                  <a:cs typeface="思源黑体 CN Bold" panose="020B0800000000000000" pitchFamily="34" charset="-122"/>
                </a:rPr>
                <a:t>22</a:t>
              </a:r>
              <a:r>
                <a:rPr lang="zh-CN" altLang="en-US" dirty="0">
                  <a:cs typeface="思源黑体 CN Bold" panose="020B0800000000000000" pitchFamily="34" charset="-122"/>
                </a:rPr>
                <a:t>种</a:t>
              </a:r>
              <a:endParaRPr lang="en-US" altLang="zh-CN" dirty="0">
                <a:cs typeface="思源黑体 CN Bold" panose="020B0800000000000000" pitchFamily="34" charset="-122"/>
              </a:endParaRPr>
            </a:p>
            <a:p>
              <a:r>
                <a:rPr lang="zh-CN" altLang="en-US" dirty="0">
                  <a:cs typeface="思源黑体 CN Bold" panose="020B0800000000000000" pitchFamily="34" charset="-122"/>
                </a:rPr>
                <a:t>清光绪二十八年日本东京新智学社石印共</a:t>
              </a:r>
              <a:r>
                <a:rPr lang="en-US" altLang="zh-CN" dirty="0">
                  <a:cs typeface="思源黑体 CN Bold" panose="020B0800000000000000" pitchFamily="34" charset="-122"/>
                </a:rPr>
                <a:t>9</a:t>
              </a:r>
              <a:r>
                <a:rPr lang="zh-CN" altLang="en-US" dirty="0">
                  <a:cs typeface="思源黑体 CN Bold" panose="020B0800000000000000" pitchFamily="34" charset="-122"/>
                </a:rPr>
                <a:t>册</a:t>
              </a:r>
            </a:p>
          </p:txBody>
        </p:sp>
      </p:grpSp>
      <p:sp>
        <p:nvSpPr>
          <p:cNvPr id="15" name="宇神PPT-vx:YushenDesgin-7"/>
          <p:cNvSpPr txBox="1"/>
          <p:nvPr/>
        </p:nvSpPr>
        <p:spPr>
          <a:xfrm>
            <a:off x="965563" y="1259687"/>
            <a:ext cx="1620957" cy="5720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馆藏资源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6" name="宇神PPT-vx:YushenDesgin-8"/>
          <p:cNvSpPr txBox="1"/>
          <p:nvPr/>
        </p:nvSpPr>
        <p:spPr>
          <a:xfrm>
            <a:off x="2839636" y="1455444"/>
            <a:ext cx="83914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重庆文理学院图书馆图书总量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291.3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万余册，其中纸质图书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200.3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万余册，电子图书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91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万册。</a:t>
            </a:r>
          </a:p>
        </p:txBody>
      </p:sp>
      <p:grpSp>
        <p:nvGrpSpPr>
          <p:cNvPr id="43" name="宇神PPT-vx:YushenDesgin-9"/>
          <p:cNvGrpSpPr/>
          <p:nvPr/>
        </p:nvGrpSpPr>
        <p:grpSpPr>
          <a:xfrm>
            <a:off x="345339" y="248387"/>
            <a:ext cx="2431711" cy="640396"/>
            <a:chOff x="8451636" y="929376"/>
            <a:chExt cx="2431711" cy="640396"/>
          </a:xfrm>
        </p:grpSpPr>
        <p:sp>
          <p:nvSpPr>
            <p:cNvPr id="44" name="宇神PPT-vx:YushenDesgin-9-1"/>
            <p:cNvSpPr/>
            <p:nvPr/>
          </p:nvSpPr>
          <p:spPr>
            <a:xfrm>
              <a:off x="8484169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6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45" name="宇神PPT-vx:YushenDesgin-9-2"/>
            <p:cNvSpPr/>
            <p:nvPr/>
          </p:nvSpPr>
          <p:spPr>
            <a:xfrm>
              <a:off x="8451636" y="929376"/>
              <a:ext cx="640396" cy="640396"/>
            </a:xfrm>
            <a:prstGeom prst="ellipse">
              <a:avLst/>
            </a:prstGeom>
            <a:gradFill flip="none" rotWithShape="0">
              <a:gsLst>
                <a:gs pos="100000">
                  <a:schemeClr val="accent6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2700000" scaled="0"/>
              <a:tileRect/>
            </a:gradFill>
            <a:ln w="19050">
              <a:solidFill>
                <a:schemeClr val="accent5"/>
              </a:solidFill>
            </a:ln>
            <a:effectLst>
              <a:outerShdw blurRad="127000" dist="63500" dir="2700000" algn="tl" rotWithShape="0">
                <a:schemeClr val="accent6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46" name="宇神PPT-vx:YushenDesgin-9-3"/>
            <p:cNvSpPr txBox="1"/>
            <p:nvPr/>
          </p:nvSpPr>
          <p:spPr>
            <a:xfrm>
              <a:off x="8485393" y="1018742"/>
              <a:ext cx="5728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03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9182856" y="1011599"/>
              <a:ext cx="1459035" cy="489467"/>
              <a:chOff x="6243974" y="1003602"/>
              <a:chExt cx="1459035" cy="489467"/>
            </a:xfrm>
          </p:grpSpPr>
          <p:sp>
            <p:nvSpPr>
              <p:cNvPr id="48" name="宇神PPT-vx:YushenDesgin-9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alpha val="65000"/>
                      </a:schemeClr>
                    </a:soli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师资力量</a:t>
                </a:r>
              </a:p>
            </p:txBody>
          </p:sp>
          <p:sp>
            <p:nvSpPr>
              <p:cNvPr id="49" name="宇神PPT-vx:YushenDesgin-9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FACULTY STRENGTH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66608"/>
            <a:ext cx="12192000" cy="3591392"/>
          </a:xfrm>
          <a:prstGeom prst="rect">
            <a:avLst/>
          </a:prstGeom>
        </p:spPr>
      </p:pic>
      <p:sp>
        <p:nvSpPr>
          <p:cNvPr id="19" name="宇神PPT-vx:YushenDesgin-2"/>
          <p:cNvSpPr/>
          <p:nvPr/>
        </p:nvSpPr>
        <p:spPr>
          <a:xfrm>
            <a:off x="0" y="0"/>
            <a:ext cx="12192000" cy="4702629"/>
          </a:xfrm>
          <a:prstGeom prst="rect">
            <a:avLst/>
          </a:prstGeom>
          <a:gradFill flip="none" rotWithShape="0">
            <a:gsLst>
              <a:gs pos="0">
                <a:schemeClr val="bg1"/>
              </a:gs>
              <a:gs pos="100000">
                <a:schemeClr val="accent5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pic>
        <p:nvPicPr>
          <p:cNvPr id="16" name="宇神PPT-vx:YushenDesgin-3" descr="文本&#10;&#10;描述已自动生成"/>
          <p:cNvPicPr>
            <a:picLocks noChangeAspect="1"/>
          </p:cNvPicPr>
          <p:nvPr/>
        </p:nvPicPr>
        <p:blipFill>
          <a:blip r:embed="rId4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175" y="203200"/>
            <a:ext cx="1858818" cy="444500"/>
          </a:xfrm>
          <a:prstGeom prst="rect">
            <a:avLst/>
          </a:prstGeom>
        </p:spPr>
      </p:pic>
      <p:pic>
        <p:nvPicPr>
          <p:cNvPr id="22" name="宇神PPT-vx:YushenDesgin-4" descr="天空中有许多云&#10;&#10;描述已自动生成"/>
          <p:cNvPicPr>
            <a:picLocks noChangeAspect="1"/>
          </p:cNvPicPr>
          <p:nvPr/>
        </p:nvPicPr>
        <p:blipFill>
          <a:blip r:embed="rId6">
            <a:alphaModFix amt="25000"/>
          </a:blip>
          <a:stretch>
            <a:fillRect/>
          </a:stretch>
        </p:blipFill>
        <p:spPr>
          <a:xfrm>
            <a:off x="0" y="0"/>
            <a:ext cx="12192000" cy="6723888"/>
          </a:xfrm>
          <a:prstGeom prst="rect">
            <a:avLst/>
          </a:prstGeom>
        </p:spPr>
      </p:pic>
      <p:grpSp>
        <p:nvGrpSpPr>
          <p:cNvPr id="4" name="宇神PPT-vx:YushenDesgin-5"/>
          <p:cNvGrpSpPr/>
          <p:nvPr/>
        </p:nvGrpSpPr>
        <p:grpSpPr>
          <a:xfrm>
            <a:off x="1598160" y="619454"/>
            <a:ext cx="9455941" cy="2780518"/>
            <a:chOff x="1598160" y="619454"/>
            <a:chExt cx="9455941" cy="2780518"/>
          </a:xfrm>
        </p:grpSpPr>
        <p:grpSp>
          <p:nvGrpSpPr>
            <p:cNvPr id="43" name="组合 42"/>
            <p:cNvGrpSpPr/>
            <p:nvPr/>
          </p:nvGrpSpPr>
          <p:grpSpPr>
            <a:xfrm>
              <a:off x="2639525" y="732925"/>
              <a:ext cx="6041783" cy="2667047"/>
              <a:chOff x="2786144" y="-196264"/>
              <a:chExt cx="6255621" cy="2761441"/>
            </a:xfrm>
          </p:grpSpPr>
          <p:sp>
            <p:nvSpPr>
              <p:cNvPr id="44" name="宇神PPT-vx:YushenDesgin-5-1"/>
              <p:cNvSpPr/>
              <p:nvPr/>
            </p:nvSpPr>
            <p:spPr>
              <a:xfrm>
                <a:off x="2786144" y="44771"/>
                <a:ext cx="2023553" cy="22944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科</a:t>
                </a:r>
              </a:p>
            </p:txBody>
          </p:sp>
          <p:sp>
            <p:nvSpPr>
              <p:cNvPr id="45" name="宇神PPT-vx:YushenDesgin-5-2"/>
              <p:cNvSpPr/>
              <p:nvPr/>
            </p:nvSpPr>
            <p:spPr>
              <a:xfrm>
                <a:off x="4197019" y="270755"/>
                <a:ext cx="2023553" cy="22944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研</a:t>
                </a:r>
              </a:p>
            </p:txBody>
          </p:sp>
          <p:sp>
            <p:nvSpPr>
              <p:cNvPr id="46" name="宇神PPT-vx:YushenDesgin-5-3"/>
              <p:cNvSpPr/>
              <p:nvPr/>
            </p:nvSpPr>
            <p:spPr>
              <a:xfrm>
                <a:off x="5653215" y="-196264"/>
                <a:ext cx="2023553" cy="22944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发</a:t>
                </a:r>
              </a:p>
            </p:txBody>
          </p:sp>
          <p:sp>
            <p:nvSpPr>
              <p:cNvPr id="48" name="宇神PPT-vx:YushenDesgin-5-4"/>
              <p:cNvSpPr/>
              <p:nvPr/>
            </p:nvSpPr>
            <p:spPr>
              <a:xfrm>
                <a:off x="7018212" y="211017"/>
                <a:ext cx="2023553" cy="22944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13800" dirty="0"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展</a:t>
                </a:r>
                <a:endParaRPr kumimoji="0" lang="zh-CN" altLang="en-US" sz="13800" b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>
                    <a:outerShdw blurRad="127000" dist="63500" dir="2700000" algn="tl" rotWithShape="0">
                      <a:schemeClr val="accent1">
                        <a:alpha val="20000"/>
                      </a:schemeClr>
                    </a:outerShdw>
                  </a:effectLst>
                  <a:uLnTx/>
                  <a:uFillTx/>
                  <a:latin typeface="汉仪许静行楷W" panose="00020600040101010101" pitchFamily="18" charset="-122"/>
                  <a:ea typeface="汉仪许静行楷W" panose="00020600040101010101" pitchFamily="18" charset="-122"/>
                  <a:cs typeface="思源黑体 CN Bold" panose="020B0800000000000000" pitchFamily="34" charset="-122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8429482" y="1934876"/>
              <a:ext cx="2624619" cy="886604"/>
              <a:chOff x="8014154" y="1108270"/>
              <a:chExt cx="1835978" cy="620199"/>
            </a:xfrm>
          </p:grpSpPr>
          <p:sp>
            <p:nvSpPr>
              <p:cNvPr id="54" name="宇神PPT-vx:YushenDesgin-5-5"/>
              <p:cNvSpPr txBox="1"/>
              <p:nvPr/>
            </p:nvSpPr>
            <p:spPr>
              <a:xfrm>
                <a:off x="8014154" y="1108270"/>
                <a:ext cx="1764845" cy="545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思源黑体 CN Bold" panose="020B0800000000000000" pitchFamily="34" charset="-122"/>
                  </a:rPr>
                  <a:t>SCIENTIFIC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思源黑体 CN Bold" panose="020B0800000000000000" pitchFamily="34" charset="-122"/>
                  </a:rPr>
                  <a:t>DEVELOPMENT</a:t>
                </a:r>
              </a:p>
            </p:txBody>
          </p:sp>
          <p:cxnSp>
            <p:nvCxnSpPr>
              <p:cNvPr id="56" name="宇神PPT-vx:YushenDesgin-5-6"/>
              <p:cNvCxnSpPr/>
              <p:nvPr/>
            </p:nvCxnSpPr>
            <p:spPr>
              <a:xfrm>
                <a:off x="8085286" y="1728469"/>
                <a:ext cx="1764846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2" name="宇神PPT-vx:YushenDesgin-5-7"/>
            <p:cNvPicPr>
              <a:picLocks noChangeAspect="1"/>
            </p:cNvPicPr>
            <p:nvPr/>
          </p:nvPicPr>
          <p:blipFill>
            <a:blip r:embed="rId7" cstate="screen"/>
            <a:stretch>
              <a:fillRect/>
            </a:stretch>
          </p:blipFill>
          <p:spPr>
            <a:xfrm flipH="1">
              <a:off x="7189895" y="907313"/>
              <a:ext cx="1914168" cy="1914168"/>
            </a:xfrm>
            <a:prstGeom prst="rect">
              <a:avLst/>
            </a:prstGeom>
          </p:spPr>
        </p:pic>
        <p:grpSp>
          <p:nvGrpSpPr>
            <p:cNvPr id="28" name="组合 27"/>
            <p:cNvGrpSpPr/>
            <p:nvPr/>
          </p:nvGrpSpPr>
          <p:grpSpPr>
            <a:xfrm>
              <a:off x="2240023" y="1224010"/>
              <a:ext cx="644958" cy="644958"/>
              <a:chOff x="2253023" y="1371187"/>
              <a:chExt cx="644958" cy="644958"/>
            </a:xfrm>
          </p:grpSpPr>
          <p:sp>
            <p:nvSpPr>
              <p:cNvPr id="29" name="宇神PPT-vx:YushenDesgin-5-8"/>
              <p:cNvSpPr/>
              <p:nvPr/>
            </p:nvSpPr>
            <p:spPr>
              <a:xfrm>
                <a:off x="2253023" y="1371187"/>
                <a:ext cx="644958" cy="644958"/>
              </a:xfrm>
              <a:prstGeom prst="ellipse">
                <a:avLst/>
              </a:prstGeom>
              <a:gradFill flip="none" rotWithShape="0">
                <a:gsLst>
                  <a:gs pos="100000">
                    <a:schemeClr val="accent6"/>
                  </a:gs>
                  <a:gs pos="0">
                    <a:schemeClr val="accent6">
                      <a:lumMod val="60000"/>
                      <a:lumOff val="40000"/>
                    </a:schemeClr>
                  </a:gs>
                </a:gsLst>
                <a:lin ang="2700000" scaled="0"/>
                <a:tileRect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6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30" name="宇神PPT-vx:YushenDesgin-5-9"/>
              <p:cNvSpPr txBox="1"/>
              <p:nvPr/>
            </p:nvSpPr>
            <p:spPr>
              <a:xfrm>
                <a:off x="2253023" y="1462834"/>
                <a:ext cx="64495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04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pic>
          <p:nvPicPr>
            <p:cNvPr id="31" name="宇神PPT-vx:YushenDesgin-5-10"/>
            <p:cNvPicPr>
              <a:picLocks noChangeAspect="1"/>
            </p:cNvPicPr>
            <p:nvPr/>
          </p:nvPicPr>
          <p:blipFill>
            <a:blip r:embed="rId8" cstate="screen"/>
            <a:stretch>
              <a:fillRect/>
            </a:stretch>
          </p:blipFill>
          <p:spPr>
            <a:xfrm>
              <a:off x="1598160" y="619454"/>
              <a:ext cx="1356836" cy="135683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3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81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pic>
        <p:nvPicPr>
          <p:cNvPr id="54" name="宇神PPT-vx:YushenDesgin-3" descr="人手里拿着杯子&#10;&#10;中度可信度描述已自动生成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4790775" y="1398870"/>
            <a:ext cx="2989910" cy="2989910"/>
          </a:xfrm>
          <a:custGeom>
            <a:avLst/>
            <a:gdLst>
              <a:gd name="connsiteX0" fmla="*/ 243110 w 2989910"/>
              <a:gd name="connsiteY0" fmla="*/ 0 h 2989910"/>
              <a:gd name="connsiteX1" fmla="*/ 2746800 w 2989910"/>
              <a:gd name="connsiteY1" fmla="*/ 0 h 2989910"/>
              <a:gd name="connsiteX2" fmla="*/ 2989910 w 2989910"/>
              <a:gd name="connsiteY2" fmla="*/ 243110 h 2989910"/>
              <a:gd name="connsiteX3" fmla="*/ 2989910 w 2989910"/>
              <a:gd name="connsiteY3" fmla="*/ 2746800 h 2989910"/>
              <a:gd name="connsiteX4" fmla="*/ 2746800 w 2989910"/>
              <a:gd name="connsiteY4" fmla="*/ 2989910 h 2989910"/>
              <a:gd name="connsiteX5" fmla="*/ 243110 w 2989910"/>
              <a:gd name="connsiteY5" fmla="*/ 2989910 h 2989910"/>
              <a:gd name="connsiteX6" fmla="*/ 0 w 2989910"/>
              <a:gd name="connsiteY6" fmla="*/ 2746800 h 2989910"/>
              <a:gd name="connsiteX7" fmla="*/ 0 w 2989910"/>
              <a:gd name="connsiteY7" fmla="*/ 243110 h 2989910"/>
              <a:gd name="connsiteX8" fmla="*/ 243110 w 2989910"/>
              <a:gd name="connsiteY8" fmla="*/ 0 h 298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89910" h="2989910">
                <a:moveTo>
                  <a:pt x="243110" y="0"/>
                </a:moveTo>
                <a:lnTo>
                  <a:pt x="2746800" y="0"/>
                </a:lnTo>
                <a:cubicBezTo>
                  <a:pt x="2881066" y="0"/>
                  <a:pt x="2989910" y="108844"/>
                  <a:pt x="2989910" y="243110"/>
                </a:cubicBezTo>
                <a:lnTo>
                  <a:pt x="2989910" y="2746800"/>
                </a:lnTo>
                <a:cubicBezTo>
                  <a:pt x="2989910" y="2881066"/>
                  <a:pt x="2881066" y="2989910"/>
                  <a:pt x="2746800" y="2989910"/>
                </a:cubicBezTo>
                <a:lnTo>
                  <a:pt x="243110" y="2989910"/>
                </a:lnTo>
                <a:cubicBezTo>
                  <a:pt x="108844" y="2989910"/>
                  <a:pt x="0" y="2881066"/>
                  <a:pt x="0" y="2746800"/>
                </a:cubicBezTo>
                <a:lnTo>
                  <a:pt x="0" y="243110"/>
                </a:lnTo>
                <a:cubicBezTo>
                  <a:pt x="0" y="108844"/>
                  <a:pt x="108844" y="0"/>
                  <a:pt x="243110" y="0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127000" dist="63500" dir="2700000" algn="tl" rotWithShape="0">
              <a:schemeClr val="accent6">
                <a:alpha val="10000"/>
              </a:schemeClr>
            </a:outerShdw>
          </a:effectLst>
        </p:spPr>
      </p:pic>
      <p:pic>
        <p:nvPicPr>
          <p:cNvPr id="51" name="宇神PPT-vx:YushenDesgin-4" descr="图片包含 室内, 人, 病房, 桌子&#10;&#10;描述已自动生成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450790" y="1398870"/>
            <a:ext cx="2989910" cy="2989910"/>
          </a:xfrm>
          <a:custGeom>
            <a:avLst/>
            <a:gdLst>
              <a:gd name="connsiteX0" fmla="*/ 243110 w 2989910"/>
              <a:gd name="connsiteY0" fmla="*/ 0 h 2989910"/>
              <a:gd name="connsiteX1" fmla="*/ 2746800 w 2989910"/>
              <a:gd name="connsiteY1" fmla="*/ 0 h 2989910"/>
              <a:gd name="connsiteX2" fmla="*/ 2989910 w 2989910"/>
              <a:gd name="connsiteY2" fmla="*/ 243110 h 2989910"/>
              <a:gd name="connsiteX3" fmla="*/ 2989910 w 2989910"/>
              <a:gd name="connsiteY3" fmla="*/ 2746800 h 2989910"/>
              <a:gd name="connsiteX4" fmla="*/ 2746800 w 2989910"/>
              <a:gd name="connsiteY4" fmla="*/ 2989910 h 2989910"/>
              <a:gd name="connsiteX5" fmla="*/ 243110 w 2989910"/>
              <a:gd name="connsiteY5" fmla="*/ 2989910 h 2989910"/>
              <a:gd name="connsiteX6" fmla="*/ 0 w 2989910"/>
              <a:gd name="connsiteY6" fmla="*/ 2746800 h 2989910"/>
              <a:gd name="connsiteX7" fmla="*/ 0 w 2989910"/>
              <a:gd name="connsiteY7" fmla="*/ 243110 h 2989910"/>
              <a:gd name="connsiteX8" fmla="*/ 243110 w 2989910"/>
              <a:gd name="connsiteY8" fmla="*/ 0 h 298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89910" h="2989910">
                <a:moveTo>
                  <a:pt x="243110" y="0"/>
                </a:moveTo>
                <a:lnTo>
                  <a:pt x="2746800" y="0"/>
                </a:lnTo>
                <a:cubicBezTo>
                  <a:pt x="2881066" y="0"/>
                  <a:pt x="2989910" y="108844"/>
                  <a:pt x="2989910" y="243110"/>
                </a:cubicBezTo>
                <a:lnTo>
                  <a:pt x="2989910" y="2746800"/>
                </a:lnTo>
                <a:cubicBezTo>
                  <a:pt x="2989910" y="2881066"/>
                  <a:pt x="2881066" y="2989910"/>
                  <a:pt x="2746800" y="2989910"/>
                </a:cubicBezTo>
                <a:lnTo>
                  <a:pt x="243110" y="2989910"/>
                </a:lnTo>
                <a:cubicBezTo>
                  <a:pt x="108844" y="2989910"/>
                  <a:pt x="0" y="2881066"/>
                  <a:pt x="0" y="2746800"/>
                </a:cubicBezTo>
                <a:lnTo>
                  <a:pt x="0" y="243110"/>
                </a:lnTo>
                <a:cubicBezTo>
                  <a:pt x="0" y="108844"/>
                  <a:pt x="108844" y="0"/>
                  <a:pt x="243110" y="0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accent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</p:pic>
      <p:sp>
        <p:nvSpPr>
          <p:cNvPr id="5" name="宇神PPT-vx:YushenDesgin-5"/>
          <p:cNvSpPr/>
          <p:nvPr/>
        </p:nvSpPr>
        <p:spPr>
          <a:xfrm>
            <a:off x="4729134" y="4060798"/>
            <a:ext cx="2199738" cy="545893"/>
          </a:xfrm>
          <a:prstGeom prst="roundRect">
            <a:avLst>
              <a:gd name="adj" fmla="val 50000"/>
            </a:avLst>
          </a:pr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127000" dist="63500" dir="2700000" algn="tl">
                  <a:schemeClr val="accent6">
                    <a:alpha val="20000"/>
                  </a:schemeClr>
                </a:outerShdw>
              </a:effectLst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6" name="宇神PPT-vx:YushenDesgin-6"/>
          <p:cNvSpPr txBox="1"/>
          <p:nvPr/>
        </p:nvSpPr>
        <p:spPr>
          <a:xfrm>
            <a:off x="5125112" y="4115889"/>
            <a:ext cx="1354339" cy="4357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27000" dist="63500" dir="2700000" algn="tl">
                    <a:schemeClr val="accent6">
                      <a:alpha val="20000"/>
                    </a:scheme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科学基金</a:t>
            </a:r>
          </a:p>
        </p:txBody>
      </p:sp>
      <p:sp>
        <p:nvSpPr>
          <p:cNvPr id="8" name="宇神PPT-vx:YushenDesgin-7"/>
          <p:cNvSpPr/>
          <p:nvPr/>
        </p:nvSpPr>
        <p:spPr>
          <a:xfrm>
            <a:off x="8362966" y="4060798"/>
            <a:ext cx="2199738" cy="545893"/>
          </a:xfrm>
          <a:prstGeom prst="roundRect">
            <a:avLst>
              <a:gd name="adj" fmla="val 50000"/>
            </a:avLst>
          </a:pr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127000" dist="63500" dir="2700000" algn="tl">
                  <a:schemeClr val="accent6">
                    <a:alpha val="20000"/>
                  </a:schemeClr>
                </a:outerShdw>
              </a:effectLst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9" name="宇神PPT-vx:YushenDesgin-8"/>
          <p:cNvSpPr txBox="1"/>
          <p:nvPr/>
        </p:nvSpPr>
        <p:spPr>
          <a:xfrm>
            <a:off x="8758944" y="4115889"/>
            <a:ext cx="1354339" cy="4357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27000" dist="63500" dir="2700000" algn="tl">
                    <a:schemeClr val="accent6">
                      <a:alpha val="20000"/>
                    </a:scheme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科研成果</a:t>
            </a:r>
          </a:p>
        </p:txBody>
      </p:sp>
      <p:sp>
        <p:nvSpPr>
          <p:cNvPr id="10" name="宇神PPT-vx:YushenDesgin-9"/>
          <p:cNvSpPr txBox="1"/>
          <p:nvPr/>
        </p:nvSpPr>
        <p:spPr>
          <a:xfrm>
            <a:off x="4786126" y="4767705"/>
            <a:ext cx="3224219" cy="11716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累计获国家自然科学基金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社会科学基金项目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70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余项，国际合作项目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1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项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科技部星火计划项目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1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项，国家部委项目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74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项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科研到账经费达到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4600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余万元</a:t>
            </a:r>
          </a:p>
        </p:txBody>
      </p:sp>
      <p:sp>
        <p:nvSpPr>
          <p:cNvPr id="11" name="宇神PPT-vx:YushenDesgin-10"/>
          <p:cNvSpPr txBox="1"/>
          <p:nvPr/>
        </p:nvSpPr>
        <p:spPr>
          <a:xfrm>
            <a:off x="8434505" y="4767705"/>
            <a:ext cx="3224219" cy="11716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科研成果持续增长，上了一个新台阶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获得市级及以上科研奖励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12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项，被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SCI</a:t>
            </a:r>
            <a:endParaRPr lang="en-US" altLang="zh-CN" sz="1200" dirty="0">
              <a:solidFill>
                <a:prstClr val="black">
                  <a:lumMod val="65000"/>
                  <a:lumOff val="35000"/>
                </a:prst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SSCI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收录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330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余篇，其中一区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20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余篇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二区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80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余篇，获得授权专利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240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余项</a:t>
            </a:r>
          </a:p>
        </p:txBody>
      </p:sp>
      <p:grpSp>
        <p:nvGrpSpPr>
          <p:cNvPr id="48" name="宇神PPT-vx:YushenDesgin-11"/>
          <p:cNvGrpSpPr/>
          <p:nvPr/>
        </p:nvGrpSpPr>
        <p:grpSpPr>
          <a:xfrm>
            <a:off x="526927" y="2035194"/>
            <a:ext cx="3748675" cy="3077249"/>
            <a:chOff x="526927" y="2035194"/>
            <a:chExt cx="3748675" cy="3077249"/>
          </a:xfrm>
        </p:grpSpPr>
        <p:sp>
          <p:nvSpPr>
            <p:cNvPr id="13" name="宇神PPT-vx:YushenDesgin-11-1"/>
            <p:cNvSpPr txBox="1"/>
            <p:nvPr/>
          </p:nvSpPr>
          <p:spPr>
            <a:xfrm>
              <a:off x="533276" y="2035194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超常规发展</a:t>
              </a:r>
            </a:p>
          </p:txBody>
        </p:sp>
        <p:sp>
          <p:nvSpPr>
            <p:cNvPr id="14" name="宇神PPT-vx:YushenDesgin-11-2"/>
            <p:cNvSpPr txBox="1"/>
            <p:nvPr/>
          </p:nvSpPr>
          <p:spPr>
            <a:xfrm>
              <a:off x="526927" y="2791487"/>
              <a:ext cx="3748675" cy="2320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重庆文理新药创新团队凭借具有自主知识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产权的“抗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ED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和肺动脉高压一类新药开发”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项目代表重庆夺得了全国总决赛第一名得到了刘延东、万钢副主席和杜占元副部长高度评价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学校全方位改革、多角度创新、超常规发展的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模式被新华社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《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中国教育报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》《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中国青年报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》</a:t>
              </a: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等媒体誉为“文理现象”</a:t>
              </a:r>
            </a:p>
          </p:txBody>
        </p:sp>
        <p:cxnSp>
          <p:nvCxnSpPr>
            <p:cNvPr id="45" name="宇神PPT-vx:YushenDesgin-11-3"/>
            <p:cNvCxnSpPr/>
            <p:nvPr/>
          </p:nvCxnSpPr>
          <p:spPr>
            <a:xfrm>
              <a:off x="640534" y="2713458"/>
              <a:ext cx="271226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宇神PPT-vx:YushenDesgin-12"/>
          <p:cNvGrpSpPr/>
          <p:nvPr/>
        </p:nvGrpSpPr>
        <p:grpSpPr>
          <a:xfrm>
            <a:off x="345339" y="248387"/>
            <a:ext cx="2431711" cy="640396"/>
            <a:chOff x="5512754" y="929376"/>
            <a:chExt cx="2431711" cy="640396"/>
          </a:xfrm>
        </p:grpSpPr>
        <p:sp>
          <p:nvSpPr>
            <p:cNvPr id="99" name="宇神PPT-vx:YushenDesgin-12-1"/>
            <p:cNvSpPr/>
            <p:nvPr/>
          </p:nvSpPr>
          <p:spPr>
            <a:xfrm>
              <a:off x="5545287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>
              <a:off x="5512754" y="929376"/>
              <a:ext cx="640396" cy="640396"/>
              <a:chOff x="5512754" y="929376"/>
              <a:chExt cx="640396" cy="640396"/>
            </a:xfrm>
          </p:grpSpPr>
          <p:sp>
            <p:nvSpPr>
              <p:cNvPr id="104" name="宇神PPT-vx:YushenDesgin-12-2"/>
              <p:cNvSpPr/>
              <p:nvPr/>
            </p:nvSpPr>
            <p:spPr>
              <a:xfrm>
                <a:off x="5512754" y="929376"/>
                <a:ext cx="640396" cy="640396"/>
              </a:xfrm>
              <a:prstGeom prst="ellipse">
                <a:avLst/>
              </a:prstGeom>
              <a:gradFill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2700000" scaled="0"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105" name="宇神PPT-vx:YushenDesgin-12-3"/>
              <p:cNvSpPr txBox="1"/>
              <p:nvPr/>
            </p:nvSpPr>
            <p:spPr>
              <a:xfrm>
                <a:off x="5512754" y="1018742"/>
                <a:ext cx="64039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04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grpSp>
          <p:nvGrpSpPr>
            <p:cNvPr id="101" name="组合 100"/>
            <p:cNvGrpSpPr/>
            <p:nvPr/>
          </p:nvGrpSpPr>
          <p:grpSpPr>
            <a:xfrm>
              <a:off x="6243974" y="1011599"/>
              <a:ext cx="1459035" cy="489467"/>
              <a:chOff x="6243974" y="1003602"/>
              <a:chExt cx="1459035" cy="489467"/>
            </a:xfrm>
          </p:grpSpPr>
          <p:sp>
            <p:nvSpPr>
              <p:cNvPr id="102" name="宇神PPT-vx:YushenDesgin-12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科研发展</a:t>
                </a:r>
              </a:p>
            </p:txBody>
          </p:sp>
          <p:sp>
            <p:nvSpPr>
              <p:cNvPr id="103" name="宇神PPT-vx:YushenDesgin-12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SCIENTIFIC DEVELOPMENT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3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146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sp>
        <p:nvSpPr>
          <p:cNvPr id="150" name="宇神PPT-vx:YushenDesgin-3"/>
          <p:cNvSpPr/>
          <p:nvPr/>
        </p:nvSpPr>
        <p:spPr>
          <a:xfrm>
            <a:off x="0" y="5503043"/>
            <a:ext cx="12192000" cy="1354957"/>
          </a:xfrm>
          <a:custGeom>
            <a:avLst/>
            <a:gdLst>
              <a:gd name="connsiteX0" fmla="*/ 0 w 12192000"/>
              <a:gd name="connsiteY0" fmla="*/ 0 h 1354957"/>
              <a:gd name="connsiteX1" fmla="*/ 126747 w 12192000"/>
              <a:gd name="connsiteY1" fmla="*/ 39287 h 1354957"/>
              <a:gd name="connsiteX2" fmla="*/ 6096000 w 12192000"/>
              <a:gd name="connsiteY2" fmla="*/ 821069 h 1354957"/>
              <a:gd name="connsiteX3" fmla="*/ 12065253 w 12192000"/>
              <a:gd name="connsiteY3" fmla="*/ 39287 h 1354957"/>
              <a:gd name="connsiteX4" fmla="*/ 12192000 w 12192000"/>
              <a:gd name="connsiteY4" fmla="*/ 0 h 1354957"/>
              <a:gd name="connsiteX5" fmla="*/ 12192000 w 12192000"/>
              <a:gd name="connsiteY5" fmla="*/ 1354957 h 1354957"/>
              <a:gd name="connsiteX6" fmla="*/ 0 w 12192000"/>
              <a:gd name="connsiteY6" fmla="*/ 1354957 h 1354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354957">
                <a:moveTo>
                  <a:pt x="0" y="0"/>
                </a:moveTo>
                <a:lnTo>
                  <a:pt x="126747" y="39287"/>
                </a:lnTo>
                <a:cubicBezTo>
                  <a:pt x="1791296" y="530296"/>
                  <a:pt x="3857558" y="821069"/>
                  <a:pt x="6096000" y="821069"/>
                </a:cubicBezTo>
                <a:cubicBezTo>
                  <a:pt x="8334442" y="821069"/>
                  <a:pt x="10400705" y="530296"/>
                  <a:pt x="12065253" y="39287"/>
                </a:cubicBezTo>
                <a:lnTo>
                  <a:pt x="12192000" y="0"/>
                </a:lnTo>
                <a:lnTo>
                  <a:pt x="12192000" y="1354957"/>
                </a:lnTo>
                <a:lnTo>
                  <a:pt x="0" y="1354957"/>
                </a:lnTo>
                <a:close/>
              </a:path>
            </a:pathLst>
          </a:cu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>
            <a:noFill/>
          </a:ln>
          <a:effectLst>
            <a:outerShdw blurRad="533400" dist="381000" dir="5400000" algn="t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52" name="宇神PPT-vx:YushenDesgin-4"/>
          <p:cNvSpPr/>
          <p:nvPr/>
        </p:nvSpPr>
        <p:spPr>
          <a:xfrm>
            <a:off x="-88900" y="5615300"/>
            <a:ext cx="12369800" cy="1268100"/>
          </a:xfrm>
          <a:custGeom>
            <a:avLst/>
            <a:gdLst>
              <a:gd name="connsiteX0" fmla="*/ 0 w 12192000"/>
              <a:gd name="connsiteY0" fmla="*/ 0 h 1162514"/>
              <a:gd name="connsiteX1" fmla="*/ 126747 w 12192000"/>
              <a:gd name="connsiteY1" fmla="*/ 39287 h 1162514"/>
              <a:gd name="connsiteX2" fmla="*/ 6096000 w 12192000"/>
              <a:gd name="connsiteY2" fmla="*/ 821069 h 1162514"/>
              <a:gd name="connsiteX3" fmla="*/ 12065253 w 12192000"/>
              <a:gd name="connsiteY3" fmla="*/ 39287 h 1162514"/>
              <a:gd name="connsiteX4" fmla="*/ 12192000 w 12192000"/>
              <a:gd name="connsiteY4" fmla="*/ 0 h 1162514"/>
              <a:gd name="connsiteX5" fmla="*/ 12192000 w 12192000"/>
              <a:gd name="connsiteY5" fmla="*/ 1162514 h 1162514"/>
              <a:gd name="connsiteX6" fmla="*/ 0 w 12192000"/>
              <a:gd name="connsiteY6" fmla="*/ 1162514 h 1162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162514">
                <a:moveTo>
                  <a:pt x="0" y="0"/>
                </a:moveTo>
                <a:lnTo>
                  <a:pt x="126747" y="39287"/>
                </a:lnTo>
                <a:cubicBezTo>
                  <a:pt x="1791296" y="530296"/>
                  <a:pt x="3857558" y="821069"/>
                  <a:pt x="6096000" y="821069"/>
                </a:cubicBezTo>
                <a:cubicBezTo>
                  <a:pt x="8334442" y="821069"/>
                  <a:pt x="10400705" y="530296"/>
                  <a:pt x="12065253" y="39287"/>
                </a:cubicBezTo>
                <a:lnTo>
                  <a:pt x="12192000" y="0"/>
                </a:lnTo>
                <a:lnTo>
                  <a:pt x="12192000" y="1162514"/>
                </a:lnTo>
                <a:lnTo>
                  <a:pt x="0" y="1162514"/>
                </a:lnTo>
                <a:close/>
              </a:path>
            </a:pathLst>
          </a:cu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 w="2222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153" name="宇神PPT-vx:YushenDesgin-5"/>
          <p:cNvGrpSpPr/>
          <p:nvPr/>
        </p:nvGrpSpPr>
        <p:grpSpPr>
          <a:xfrm>
            <a:off x="1417462" y="2152525"/>
            <a:ext cx="9357077" cy="1513307"/>
            <a:chOff x="1417462" y="2032292"/>
            <a:chExt cx="9357077" cy="1513307"/>
          </a:xfrm>
        </p:grpSpPr>
        <p:sp>
          <p:nvSpPr>
            <p:cNvPr id="52" name="宇神PPT-vx:YushenDesgin-5-1"/>
            <p:cNvSpPr/>
            <p:nvPr/>
          </p:nvSpPr>
          <p:spPr bwMode="auto">
            <a:xfrm flipV="1">
              <a:off x="2560043" y="3166151"/>
              <a:ext cx="273548" cy="70860"/>
            </a:xfrm>
            <a:custGeom>
              <a:avLst/>
              <a:gdLst>
                <a:gd name="connsiteX0" fmla="*/ 18740 w 226073"/>
                <a:gd name="connsiteY0" fmla="*/ 22053 h 58562"/>
                <a:gd name="connsiteX1" fmla="*/ 19842 w 226073"/>
                <a:gd name="connsiteY1" fmla="*/ 22053 h 58562"/>
                <a:gd name="connsiteX2" fmla="*/ 23149 w 226073"/>
                <a:gd name="connsiteY2" fmla="*/ 32897 h 58562"/>
                <a:gd name="connsiteX3" fmla="*/ 26824 w 226073"/>
                <a:gd name="connsiteY3" fmla="*/ 35427 h 58562"/>
                <a:gd name="connsiteX4" fmla="*/ 39317 w 226073"/>
                <a:gd name="connsiteY4" fmla="*/ 35427 h 58562"/>
                <a:gd name="connsiteX5" fmla="*/ 30131 w 226073"/>
                <a:gd name="connsiteY5" fmla="*/ 41933 h 58562"/>
                <a:gd name="connsiteX6" fmla="*/ 28293 w 226073"/>
                <a:gd name="connsiteY6" fmla="*/ 48078 h 58562"/>
                <a:gd name="connsiteX7" fmla="*/ 31600 w 226073"/>
                <a:gd name="connsiteY7" fmla="*/ 58562 h 58562"/>
                <a:gd name="connsiteX8" fmla="*/ 19107 w 226073"/>
                <a:gd name="connsiteY8" fmla="*/ 49886 h 58562"/>
                <a:gd name="connsiteX9" fmla="*/ 7717 w 226073"/>
                <a:gd name="connsiteY9" fmla="*/ 58200 h 58562"/>
                <a:gd name="connsiteX10" fmla="*/ 6982 w 226073"/>
                <a:gd name="connsiteY10" fmla="*/ 57838 h 58562"/>
                <a:gd name="connsiteX11" fmla="*/ 10656 w 226073"/>
                <a:gd name="connsiteY11" fmla="*/ 46994 h 58562"/>
                <a:gd name="connsiteX12" fmla="*/ 9186 w 226073"/>
                <a:gd name="connsiteY12" fmla="*/ 42657 h 58562"/>
                <a:gd name="connsiteX13" fmla="*/ 0 w 226073"/>
                <a:gd name="connsiteY13" fmla="*/ 35427 h 58562"/>
                <a:gd name="connsiteX14" fmla="*/ 11391 w 226073"/>
                <a:gd name="connsiteY14" fmla="*/ 35427 h 58562"/>
                <a:gd name="connsiteX15" fmla="*/ 15433 w 226073"/>
                <a:gd name="connsiteY15" fmla="*/ 32535 h 58562"/>
                <a:gd name="connsiteX16" fmla="*/ 18740 w 226073"/>
                <a:gd name="connsiteY16" fmla="*/ 22053 h 58562"/>
                <a:gd name="connsiteX17" fmla="*/ 206883 w 226073"/>
                <a:gd name="connsiteY17" fmla="*/ 20180 h 58562"/>
                <a:gd name="connsiteX18" fmla="*/ 210574 w 226073"/>
                <a:gd name="connsiteY18" fmla="*/ 31990 h 58562"/>
                <a:gd name="connsiteX19" fmla="*/ 214633 w 226073"/>
                <a:gd name="connsiteY19" fmla="*/ 34942 h 58562"/>
                <a:gd name="connsiteX20" fmla="*/ 226073 w 226073"/>
                <a:gd name="connsiteY20" fmla="*/ 35681 h 58562"/>
                <a:gd name="connsiteX21" fmla="*/ 217217 w 226073"/>
                <a:gd name="connsiteY21" fmla="*/ 42324 h 58562"/>
                <a:gd name="connsiteX22" fmla="*/ 215740 w 226073"/>
                <a:gd name="connsiteY22" fmla="*/ 47121 h 58562"/>
                <a:gd name="connsiteX23" fmla="*/ 219431 w 226073"/>
                <a:gd name="connsiteY23" fmla="*/ 58562 h 58562"/>
                <a:gd name="connsiteX24" fmla="*/ 209097 w 226073"/>
                <a:gd name="connsiteY24" fmla="*/ 51180 h 58562"/>
                <a:gd name="connsiteX25" fmla="*/ 204669 w 226073"/>
                <a:gd name="connsiteY25" fmla="*/ 51180 h 58562"/>
                <a:gd name="connsiteX26" fmla="*/ 195073 w 226073"/>
                <a:gd name="connsiteY26" fmla="*/ 58193 h 58562"/>
                <a:gd name="connsiteX27" fmla="*/ 194704 w 226073"/>
                <a:gd name="connsiteY27" fmla="*/ 57824 h 58562"/>
                <a:gd name="connsiteX28" fmla="*/ 197656 w 226073"/>
                <a:gd name="connsiteY28" fmla="*/ 48228 h 58562"/>
                <a:gd name="connsiteX29" fmla="*/ 195812 w 226073"/>
                <a:gd name="connsiteY29" fmla="*/ 41586 h 58562"/>
                <a:gd name="connsiteX30" fmla="*/ 187692 w 226073"/>
                <a:gd name="connsiteY30" fmla="*/ 34942 h 58562"/>
                <a:gd name="connsiteX31" fmla="*/ 198395 w 226073"/>
                <a:gd name="connsiteY31" fmla="*/ 34942 h 58562"/>
                <a:gd name="connsiteX32" fmla="*/ 203192 w 226073"/>
                <a:gd name="connsiteY32" fmla="*/ 31621 h 58562"/>
                <a:gd name="connsiteX33" fmla="*/ 206883 w 226073"/>
                <a:gd name="connsiteY33" fmla="*/ 20180 h 58562"/>
                <a:gd name="connsiteX34" fmla="*/ 112552 w 226073"/>
                <a:gd name="connsiteY34" fmla="*/ 0 h 58562"/>
                <a:gd name="connsiteX35" fmla="*/ 113520 w 226073"/>
                <a:gd name="connsiteY35" fmla="*/ 0 h 58562"/>
                <a:gd name="connsiteX36" fmla="*/ 119335 w 226073"/>
                <a:gd name="connsiteY36" fmla="*/ 18056 h 58562"/>
                <a:gd name="connsiteX37" fmla="*/ 124180 w 226073"/>
                <a:gd name="connsiteY37" fmla="*/ 21472 h 58562"/>
                <a:gd name="connsiteX38" fmla="*/ 143563 w 226073"/>
                <a:gd name="connsiteY38" fmla="*/ 22449 h 58562"/>
                <a:gd name="connsiteX39" fmla="*/ 129511 w 226073"/>
                <a:gd name="connsiteY39" fmla="*/ 33186 h 58562"/>
                <a:gd name="connsiteX40" fmla="*/ 127088 w 226073"/>
                <a:gd name="connsiteY40" fmla="*/ 41482 h 58562"/>
                <a:gd name="connsiteX41" fmla="*/ 131449 w 226073"/>
                <a:gd name="connsiteY41" fmla="*/ 58562 h 58562"/>
                <a:gd name="connsiteX42" fmla="*/ 119820 w 226073"/>
                <a:gd name="connsiteY42" fmla="*/ 50266 h 58562"/>
                <a:gd name="connsiteX43" fmla="*/ 106253 w 226073"/>
                <a:gd name="connsiteY43" fmla="*/ 50266 h 58562"/>
                <a:gd name="connsiteX44" fmla="*/ 93654 w 226073"/>
                <a:gd name="connsiteY44" fmla="*/ 58074 h 58562"/>
                <a:gd name="connsiteX45" fmla="*/ 99952 w 226073"/>
                <a:gd name="connsiteY45" fmla="*/ 39530 h 58562"/>
                <a:gd name="connsiteX46" fmla="*/ 98015 w 226073"/>
                <a:gd name="connsiteY46" fmla="*/ 34161 h 58562"/>
                <a:gd name="connsiteX47" fmla="*/ 82509 w 226073"/>
                <a:gd name="connsiteY47" fmla="*/ 21472 h 58562"/>
                <a:gd name="connsiteX48" fmla="*/ 99952 w 226073"/>
                <a:gd name="connsiteY48" fmla="*/ 21960 h 58562"/>
                <a:gd name="connsiteX49" fmla="*/ 107222 w 226073"/>
                <a:gd name="connsiteY49" fmla="*/ 16104 h 58562"/>
                <a:gd name="connsiteX50" fmla="*/ 112552 w 226073"/>
                <a:gd name="connsiteY50" fmla="*/ 0 h 5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26073" h="58562">
                  <a:moveTo>
                    <a:pt x="18740" y="22053"/>
                  </a:moveTo>
                  <a:cubicBezTo>
                    <a:pt x="19107" y="22053"/>
                    <a:pt x="19474" y="22053"/>
                    <a:pt x="19842" y="22053"/>
                  </a:cubicBezTo>
                  <a:cubicBezTo>
                    <a:pt x="20944" y="25667"/>
                    <a:pt x="22047" y="29282"/>
                    <a:pt x="23149" y="32897"/>
                  </a:cubicBezTo>
                  <a:cubicBezTo>
                    <a:pt x="23884" y="34704"/>
                    <a:pt x="24619" y="35427"/>
                    <a:pt x="26824" y="35427"/>
                  </a:cubicBezTo>
                  <a:cubicBezTo>
                    <a:pt x="30498" y="35065"/>
                    <a:pt x="34540" y="35427"/>
                    <a:pt x="39317" y="35427"/>
                  </a:cubicBezTo>
                  <a:cubicBezTo>
                    <a:pt x="35643" y="37957"/>
                    <a:pt x="33070" y="40126"/>
                    <a:pt x="30131" y="41933"/>
                  </a:cubicBezTo>
                  <a:cubicBezTo>
                    <a:pt x="27192" y="43741"/>
                    <a:pt x="27192" y="45187"/>
                    <a:pt x="28293" y="48078"/>
                  </a:cubicBezTo>
                  <a:cubicBezTo>
                    <a:pt x="29396" y="50970"/>
                    <a:pt x="30498" y="54586"/>
                    <a:pt x="31600" y="58562"/>
                  </a:cubicBezTo>
                  <a:cubicBezTo>
                    <a:pt x="27192" y="55308"/>
                    <a:pt x="23149" y="52778"/>
                    <a:pt x="19107" y="49886"/>
                  </a:cubicBezTo>
                  <a:cubicBezTo>
                    <a:pt x="15433" y="52417"/>
                    <a:pt x="11758" y="55308"/>
                    <a:pt x="7717" y="58200"/>
                  </a:cubicBezTo>
                  <a:cubicBezTo>
                    <a:pt x="7349" y="57838"/>
                    <a:pt x="7349" y="57838"/>
                    <a:pt x="6982" y="57838"/>
                  </a:cubicBezTo>
                  <a:cubicBezTo>
                    <a:pt x="8083" y="54224"/>
                    <a:pt x="9186" y="50609"/>
                    <a:pt x="10656" y="46994"/>
                  </a:cubicBezTo>
                  <a:cubicBezTo>
                    <a:pt x="11391" y="45187"/>
                    <a:pt x="11023" y="43741"/>
                    <a:pt x="9186" y="42657"/>
                  </a:cubicBezTo>
                  <a:cubicBezTo>
                    <a:pt x="5879" y="40488"/>
                    <a:pt x="2940" y="38319"/>
                    <a:pt x="0" y="35427"/>
                  </a:cubicBezTo>
                  <a:cubicBezTo>
                    <a:pt x="4041" y="35427"/>
                    <a:pt x="7717" y="35065"/>
                    <a:pt x="11391" y="35427"/>
                  </a:cubicBezTo>
                  <a:cubicBezTo>
                    <a:pt x="13963" y="35427"/>
                    <a:pt x="14698" y="34704"/>
                    <a:pt x="15433" y="32535"/>
                  </a:cubicBezTo>
                  <a:cubicBezTo>
                    <a:pt x="16535" y="28921"/>
                    <a:pt x="17637" y="25667"/>
                    <a:pt x="18740" y="22053"/>
                  </a:cubicBezTo>
                  <a:close/>
                  <a:moveTo>
                    <a:pt x="206883" y="20180"/>
                  </a:moveTo>
                  <a:cubicBezTo>
                    <a:pt x="208359" y="24978"/>
                    <a:pt x="209835" y="28300"/>
                    <a:pt x="210574" y="31990"/>
                  </a:cubicBezTo>
                  <a:cubicBezTo>
                    <a:pt x="211311" y="34204"/>
                    <a:pt x="212419" y="34942"/>
                    <a:pt x="214633" y="34942"/>
                  </a:cubicBezTo>
                  <a:cubicBezTo>
                    <a:pt x="218323" y="34573"/>
                    <a:pt x="222014" y="34942"/>
                    <a:pt x="226073" y="35681"/>
                  </a:cubicBezTo>
                  <a:cubicBezTo>
                    <a:pt x="223121" y="37895"/>
                    <a:pt x="220169" y="40110"/>
                    <a:pt x="217217" y="42324"/>
                  </a:cubicBezTo>
                  <a:cubicBezTo>
                    <a:pt x="215002" y="43431"/>
                    <a:pt x="214633" y="44907"/>
                    <a:pt x="215740" y="47121"/>
                  </a:cubicBezTo>
                  <a:cubicBezTo>
                    <a:pt x="216848" y="50442"/>
                    <a:pt x="217954" y="54134"/>
                    <a:pt x="219431" y="58562"/>
                  </a:cubicBezTo>
                  <a:cubicBezTo>
                    <a:pt x="215371" y="55979"/>
                    <a:pt x="212049" y="53765"/>
                    <a:pt x="209097" y="51180"/>
                  </a:cubicBezTo>
                  <a:cubicBezTo>
                    <a:pt x="207621" y="50074"/>
                    <a:pt x="206514" y="50074"/>
                    <a:pt x="204669" y="51180"/>
                  </a:cubicBezTo>
                  <a:cubicBezTo>
                    <a:pt x="201716" y="53765"/>
                    <a:pt x="198395" y="55979"/>
                    <a:pt x="195073" y="58193"/>
                  </a:cubicBezTo>
                  <a:cubicBezTo>
                    <a:pt x="195073" y="58193"/>
                    <a:pt x="194704" y="57824"/>
                    <a:pt x="194704" y="57824"/>
                  </a:cubicBezTo>
                  <a:cubicBezTo>
                    <a:pt x="195812" y="54503"/>
                    <a:pt x="196549" y="51180"/>
                    <a:pt x="197656" y="48228"/>
                  </a:cubicBezTo>
                  <a:cubicBezTo>
                    <a:pt x="199132" y="45276"/>
                    <a:pt x="198763" y="43062"/>
                    <a:pt x="195812" y="41586"/>
                  </a:cubicBezTo>
                  <a:cubicBezTo>
                    <a:pt x="192859" y="39741"/>
                    <a:pt x="190276" y="37526"/>
                    <a:pt x="187692" y="34942"/>
                  </a:cubicBezTo>
                  <a:cubicBezTo>
                    <a:pt x="191383" y="34942"/>
                    <a:pt x="194704" y="34573"/>
                    <a:pt x="198395" y="34942"/>
                  </a:cubicBezTo>
                  <a:cubicBezTo>
                    <a:pt x="200978" y="34942"/>
                    <a:pt x="202454" y="34204"/>
                    <a:pt x="203192" y="31621"/>
                  </a:cubicBezTo>
                  <a:cubicBezTo>
                    <a:pt x="203930" y="27931"/>
                    <a:pt x="205407" y="24609"/>
                    <a:pt x="206883" y="20180"/>
                  </a:cubicBezTo>
                  <a:close/>
                  <a:moveTo>
                    <a:pt x="112552" y="0"/>
                  </a:moveTo>
                  <a:cubicBezTo>
                    <a:pt x="113036" y="0"/>
                    <a:pt x="113036" y="0"/>
                    <a:pt x="113520" y="0"/>
                  </a:cubicBezTo>
                  <a:cubicBezTo>
                    <a:pt x="115459" y="5856"/>
                    <a:pt x="117882" y="11712"/>
                    <a:pt x="119335" y="18056"/>
                  </a:cubicBezTo>
                  <a:cubicBezTo>
                    <a:pt x="120304" y="20985"/>
                    <a:pt x="121758" y="21960"/>
                    <a:pt x="124180" y="21472"/>
                  </a:cubicBezTo>
                  <a:cubicBezTo>
                    <a:pt x="130480" y="21472"/>
                    <a:pt x="136779" y="21472"/>
                    <a:pt x="143563" y="22449"/>
                  </a:cubicBezTo>
                  <a:cubicBezTo>
                    <a:pt x="139202" y="25864"/>
                    <a:pt x="134355" y="29768"/>
                    <a:pt x="129511" y="33186"/>
                  </a:cubicBezTo>
                  <a:cubicBezTo>
                    <a:pt x="126119" y="35138"/>
                    <a:pt x="125150" y="37577"/>
                    <a:pt x="127088" y="41482"/>
                  </a:cubicBezTo>
                  <a:cubicBezTo>
                    <a:pt x="129026" y="46850"/>
                    <a:pt x="130480" y="52706"/>
                    <a:pt x="131449" y="58562"/>
                  </a:cubicBezTo>
                  <a:cubicBezTo>
                    <a:pt x="127573" y="55634"/>
                    <a:pt x="123696" y="53194"/>
                    <a:pt x="119820" y="50266"/>
                  </a:cubicBezTo>
                  <a:cubicBezTo>
                    <a:pt x="113036" y="44898"/>
                    <a:pt x="113036" y="44898"/>
                    <a:pt x="106253" y="50266"/>
                  </a:cubicBezTo>
                  <a:cubicBezTo>
                    <a:pt x="102376" y="53194"/>
                    <a:pt x="98500" y="56122"/>
                    <a:pt x="93654" y="58074"/>
                  </a:cubicBezTo>
                  <a:cubicBezTo>
                    <a:pt x="95592" y="52218"/>
                    <a:pt x="97531" y="45873"/>
                    <a:pt x="99952" y="39530"/>
                  </a:cubicBezTo>
                  <a:cubicBezTo>
                    <a:pt x="100922" y="37090"/>
                    <a:pt x="100438" y="35626"/>
                    <a:pt x="98015" y="34161"/>
                  </a:cubicBezTo>
                  <a:cubicBezTo>
                    <a:pt x="92685" y="30257"/>
                    <a:pt x="87840" y="26354"/>
                    <a:pt x="82509" y="21472"/>
                  </a:cubicBezTo>
                  <a:cubicBezTo>
                    <a:pt x="88323" y="21472"/>
                    <a:pt x="94139" y="21472"/>
                    <a:pt x="99952" y="21960"/>
                  </a:cubicBezTo>
                  <a:cubicBezTo>
                    <a:pt x="104314" y="21960"/>
                    <a:pt x="106253" y="20498"/>
                    <a:pt x="107222" y="16104"/>
                  </a:cubicBezTo>
                  <a:cubicBezTo>
                    <a:pt x="108675" y="10736"/>
                    <a:pt x="110613" y="5368"/>
                    <a:pt x="112552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55" name="宇神PPT-vx:YushenDesgin-5-2"/>
            <p:cNvSpPr/>
            <p:nvPr/>
          </p:nvSpPr>
          <p:spPr bwMode="auto">
            <a:xfrm>
              <a:off x="1800617" y="3262984"/>
              <a:ext cx="1792401" cy="137635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alpha val="5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56" name="宇神PPT-vx:YushenDesgin-5-3"/>
            <p:cNvSpPr/>
            <p:nvPr/>
          </p:nvSpPr>
          <p:spPr bwMode="auto">
            <a:xfrm>
              <a:off x="1523337" y="3365377"/>
              <a:ext cx="2346961" cy="180222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alpha val="5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200" b="1" kern="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51" name="宇神PPT-vx:YushenDesgin-5-4"/>
            <p:cNvSpPr txBox="1"/>
            <p:nvPr/>
          </p:nvSpPr>
          <p:spPr>
            <a:xfrm>
              <a:off x="1778818" y="2266441"/>
              <a:ext cx="1835998" cy="7664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2400" kern="0" dirty="0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教育部</a:t>
              </a:r>
              <a:endParaRPr lang="en-US" altLang="zh-CN" sz="2400" kern="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1700" kern="0" dirty="0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依法治校示范校</a:t>
              </a:r>
              <a:endParaRPr kumimoji="0" lang="zh-CN" altLang="en-US" sz="1700" b="0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53" name="宇神PPT-vx:YushenDesgin-5-5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2375462">
              <a:off x="1417462" y="2032293"/>
              <a:ext cx="560668" cy="1121337"/>
            </a:xfrm>
            <a:prstGeom prst="rect">
              <a:avLst/>
            </a:prstGeom>
          </p:spPr>
        </p:pic>
        <p:pic>
          <p:nvPicPr>
            <p:cNvPr id="92" name="宇神PPT-vx:YushenDesgin-5-6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19224538" flipH="1">
              <a:off x="3415505" y="2032292"/>
              <a:ext cx="560668" cy="1121337"/>
            </a:xfrm>
            <a:prstGeom prst="rect">
              <a:avLst/>
            </a:prstGeom>
          </p:spPr>
        </p:pic>
        <p:sp>
          <p:nvSpPr>
            <p:cNvPr id="96" name="宇神PPT-vx:YushenDesgin-5-7"/>
            <p:cNvSpPr/>
            <p:nvPr/>
          </p:nvSpPr>
          <p:spPr bwMode="auto">
            <a:xfrm flipV="1">
              <a:off x="5959226" y="3166151"/>
              <a:ext cx="273548" cy="70860"/>
            </a:xfrm>
            <a:custGeom>
              <a:avLst/>
              <a:gdLst>
                <a:gd name="connsiteX0" fmla="*/ 18740 w 226073"/>
                <a:gd name="connsiteY0" fmla="*/ 22053 h 58562"/>
                <a:gd name="connsiteX1" fmla="*/ 19842 w 226073"/>
                <a:gd name="connsiteY1" fmla="*/ 22053 h 58562"/>
                <a:gd name="connsiteX2" fmla="*/ 23149 w 226073"/>
                <a:gd name="connsiteY2" fmla="*/ 32897 h 58562"/>
                <a:gd name="connsiteX3" fmla="*/ 26824 w 226073"/>
                <a:gd name="connsiteY3" fmla="*/ 35427 h 58562"/>
                <a:gd name="connsiteX4" fmla="*/ 39317 w 226073"/>
                <a:gd name="connsiteY4" fmla="*/ 35427 h 58562"/>
                <a:gd name="connsiteX5" fmla="*/ 30131 w 226073"/>
                <a:gd name="connsiteY5" fmla="*/ 41933 h 58562"/>
                <a:gd name="connsiteX6" fmla="*/ 28293 w 226073"/>
                <a:gd name="connsiteY6" fmla="*/ 48078 h 58562"/>
                <a:gd name="connsiteX7" fmla="*/ 31600 w 226073"/>
                <a:gd name="connsiteY7" fmla="*/ 58562 h 58562"/>
                <a:gd name="connsiteX8" fmla="*/ 19107 w 226073"/>
                <a:gd name="connsiteY8" fmla="*/ 49886 h 58562"/>
                <a:gd name="connsiteX9" fmla="*/ 7717 w 226073"/>
                <a:gd name="connsiteY9" fmla="*/ 58200 h 58562"/>
                <a:gd name="connsiteX10" fmla="*/ 6982 w 226073"/>
                <a:gd name="connsiteY10" fmla="*/ 57838 h 58562"/>
                <a:gd name="connsiteX11" fmla="*/ 10656 w 226073"/>
                <a:gd name="connsiteY11" fmla="*/ 46994 h 58562"/>
                <a:gd name="connsiteX12" fmla="*/ 9186 w 226073"/>
                <a:gd name="connsiteY12" fmla="*/ 42657 h 58562"/>
                <a:gd name="connsiteX13" fmla="*/ 0 w 226073"/>
                <a:gd name="connsiteY13" fmla="*/ 35427 h 58562"/>
                <a:gd name="connsiteX14" fmla="*/ 11391 w 226073"/>
                <a:gd name="connsiteY14" fmla="*/ 35427 h 58562"/>
                <a:gd name="connsiteX15" fmla="*/ 15433 w 226073"/>
                <a:gd name="connsiteY15" fmla="*/ 32535 h 58562"/>
                <a:gd name="connsiteX16" fmla="*/ 18740 w 226073"/>
                <a:gd name="connsiteY16" fmla="*/ 22053 h 58562"/>
                <a:gd name="connsiteX17" fmla="*/ 206883 w 226073"/>
                <a:gd name="connsiteY17" fmla="*/ 20180 h 58562"/>
                <a:gd name="connsiteX18" fmla="*/ 210574 w 226073"/>
                <a:gd name="connsiteY18" fmla="*/ 31990 h 58562"/>
                <a:gd name="connsiteX19" fmla="*/ 214633 w 226073"/>
                <a:gd name="connsiteY19" fmla="*/ 34942 h 58562"/>
                <a:gd name="connsiteX20" fmla="*/ 226073 w 226073"/>
                <a:gd name="connsiteY20" fmla="*/ 35681 h 58562"/>
                <a:gd name="connsiteX21" fmla="*/ 217217 w 226073"/>
                <a:gd name="connsiteY21" fmla="*/ 42324 h 58562"/>
                <a:gd name="connsiteX22" fmla="*/ 215740 w 226073"/>
                <a:gd name="connsiteY22" fmla="*/ 47121 h 58562"/>
                <a:gd name="connsiteX23" fmla="*/ 219431 w 226073"/>
                <a:gd name="connsiteY23" fmla="*/ 58562 h 58562"/>
                <a:gd name="connsiteX24" fmla="*/ 209097 w 226073"/>
                <a:gd name="connsiteY24" fmla="*/ 51180 h 58562"/>
                <a:gd name="connsiteX25" fmla="*/ 204669 w 226073"/>
                <a:gd name="connsiteY25" fmla="*/ 51180 h 58562"/>
                <a:gd name="connsiteX26" fmla="*/ 195073 w 226073"/>
                <a:gd name="connsiteY26" fmla="*/ 58193 h 58562"/>
                <a:gd name="connsiteX27" fmla="*/ 194704 w 226073"/>
                <a:gd name="connsiteY27" fmla="*/ 57824 h 58562"/>
                <a:gd name="connsiteX28" fmla="*/ 197656 w 226073"/>
                <a:gd name="connsiteY28" fmla="*/ 48228 h 58562"/>
                <a:gd name="connsiteX29" fmla="*/ 195812 w 226073"/>
                <a:gd name="connsiteY29" fmla="*/ 41586 h 58562"/>
                <a:gd name="connsiteX30" fmla="*/ 187692 w 226073"/>
                <a:gd name="connsiteY30" fmla="*/ 34942 h 58562"/>
                <a:gd name="connsiteX31" fmla="*/ 198395 w 226073"/>
                <a:gd name="connsiteY31" fmla="*/ 34942 h 58562"/>
                <a:gd name="connsiteX32" fmla="*/ 203192 w 226073"/>
                <a:gd name="connsiteY32" fmla="*/ 31621 h 58562"/>
                <a:gd name="connsiteX33" fmla="*/ 206883 w 226073"/>
                <a:gd name="connsiteY33" fmla="*/ 20180 h 58562"/>
                <a:gd name="connsiteX34" fmla="*/ 112552 w 226073"/>
                <a:gd name="connsiteY34" fmla="*/ 0 h 58562"/>
                <a:gd name="connsiteX35" fmla="*/ 113520 w 226073"/>
                <a:gd name="connsiteY35" fmla="*/ 0 h 58562"/>
                <a:gd name="connsiteX36" fmla="*/ 119335 w 226073"/>
                <a:gd name="connsiteY36" fmla="*/ 18056 h 58562"/>
                <a:gd name="connsiteX37" fmla="*/ 124180 w 226073"/>
                <a:gd name="connsiteY37" fmla="*/ 21472 h 58562"/>
                <a:gd name="connsiteX38" fmla="*/ 143563 w 226073"/>
                <a:gd name="connsiteY38" fmla="*/ 22449 h 58562"/>
                <a:gd name="connsiteX39" fmla="*/ 129511 w 226073"/>
                <a:gd name="connsiteY39" fmla="*/ 33186 h 58562"/>
                <a:gd name="connsiteX40" fmla="*/ 127088 w 226073"/>
                <a:gd name="connsiteY40" fmla="*/ 41482 h 58562"/>
                <a:gd name="connsiteX41" fmla="*/ 131449 w 226073"/>
                <a:gd name="connsiteY41" fmla="*/ 58562 h 58562"/>
                <a:gd name="connsiteX42" fmla="*/ 119820 w 226073"/>
                <a:gd name="connsiteY42" fmla="*/ 50266 h 58562"/>
                <a:gd name="connsiteX43" fmla="*/ 106253 w 226073"/>
                <a:gd name="connsiteY43" fmla="*/ 50266 h 58562"/>
                <a:gd name="connsiteX44" fmla="*/ 93654 w 226073"/>
                <a:gd name="connsiteY44" fmla="*/ 58074 h 58562"/>
                <a:gd name="connsiteX45" fmla="*/ 99952 w 226073"/>
                <a:gd name="connsiteY45" fmla="*/ 39530 h 58562"/>
                <a:gd name="connsiteX46" fmla="*/ 98015 w 226073"/>
                <a:gd name="connsiteY46" fmla="*/ 34161 h 58562"/>
                <a:gd name="connsiteX47" fmla="*/ 82509 w 226073"/>
                <a:gd name="connsiteY47" fmla="*/ 21472 h 58562"/>
                <a:gd name="connsiteX48" fmla="*/ 99952 w 226073"/>
                <a:gd name="connsiteY48" fmla="*/ 21960 h 58562"/>
                <a:gd name="connsiteX49" fmla="*/ 107222 w 226073"/>
                <a:gd name="connsiteY49" fmla="*/ 16104 h 58562"/>
                <a:gd name="connsiteX50" fmla="*/ 112552 w 226073"/>
                <a:gd name="connsiteY50" fmla="*/ 0 h 5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26073" h="58562">
                  <a:moveTo>
                    <a:pt x="18740" y="22053"/>
                  </a:moveTo>
                  <a:cubicBezTo>
                    <a:pt x="19107" y="22053"/>
                    <a:pt x="19474" y="22053"/>
                    <a:pt x="19842" y="22053"/>
                  </a:cubicBezTo>
                  <a:cubicBezTo>
                    <a:pt x="20944" y="25667"/>
                    <a:pt x="22047" y="29282"/>
                    <a:pt x="23149" y="32897"/>
                  </a:cubicBezTo>
                  <a:cubicBezTo>
                    <a:pt x="23884" y="34704"/>
                    <a:pt x="24619" y="35427"/>
                    <a:pt x="26824" y="35427"/>
                  </a:cubicBezTo>
                  <a:cubicBezTo>
                    <a:pt x="30498" y="35065"/>
                    <a:pt x="34540" y="35427"/>
                    <a:pt x="39317" y="35427"/>
                  </a:cubicBezTo>
                  <a:cubicBezTo>
                    <a:pt x="35643" y="37957"/>
                    <a:pt x="33070" y="40126"/>
                    <a:pt x="30131" y="41933"/>
                  </a:cubicBezTo>
                  <a:cubicBezTo>
                    <a:pt x="27192" y="43741"/>
                    <a:pt x="27192" y="45187"/>
                    <a:pt x="28293" y="48078"/>
                  </a:cubicBezTo>
                  <a:cubicBezTo>
                    <a:pt x="29396" y="50970"/>
                    <a:pt x="30498" y="54586"/>
                    <a:pt x="31600" y="58562"/>
                  </a:cubicBezTo>
                  <a:cubicBezTo>
                    <a:pt x="27192" y="55308"/>
                    <a:pt x="23149" y="52778"/>
                    <a:pt x="19107" y="49886"/>
                  </a:cubicBezTo>
                  <a:cubicBezTo>
                    <a:pt x="15433" y="52417"/>
                    <a:pt x="11758" y="55308"/>
                    <a:pt x="7717" y="58200"/>
                  </a:cubicBezTo>
                  <a:cubicBezTo>
                    <a:pt x="7349" y="57838"/>
                    <a:pt x="7349" y="57838"/>
                    <a:pt x="6982" y="57838"/>
                  </a:cubicBezTo>
                  <a:cubicBezTo>
                    <a:pt x="8083" y="54224"/>
                    <a:pt x="9186" y="50609"/>
                    <a:pt x="10656" y="46994"/>
                  </a:cubicBezTo>
                  <a:cubicBezTo>
                    <a:pt x="11391" y="45187"/>
                    <a:pt x="11023" y="43741"/>
                    <a:pt x="9186" y="42657"/>
                  </a:cubicBezTo>
                  <a:cubicBezTo>
                    <a:pt x="5879" y="40488"/>
                    <a:pt x="2940" y="38319"/>
                    <a:pt x="0" y="35427"/>
                  </a:cubicBezTo>
                  <a:cubicBezTo>
                    <a:pt x="4041" y="35427"/>
                    <a:pt x="7717" y="35065"/>
                    <a:pt x="11391" y="35427"/>
                  </a:cubicBezTo>
                  <a:cubicBezTo>
                    <a:pt x="13963" y="35427"/>
                    <a:pt x="14698" y="34704"/>
                    <a:pt x="15433" y="32535"/>
                  </a:cubicBezTo>
                  <a:cubicBezTo>
                    <a:pt x="16535" y="28921"/>
                    <a:pt x="17637" y="25667"/>
                    <a:pt x="18740" y="22053"/>
                  </a:cubicBezTo>
                  <a:close/>
                  <a:moveTo>
                    <a:pt x="206883" y="20180"/>
                  </a:moveTo>
                  <a:cubicBezTo>
                    <a:pt x="208359" y="24978"/>
                    <a:pt x="209835" y="28300"/>
                    <a:pt x="210574" y="31990"/>
                  </a:cubicBezTo>
                  <a:cubicBezTo>
                    <a:pt x="211311" y="34204"/>
                    <a:pt x="212419" y="34942"/>
                    <a:pt x="214633" y="34942"/>
                  </a:cubicBezTo>
                  <a:cubicBezTo>
                    <a:pt x="218323" y="34573"/>
                    <a:pt x="222014" y="34942"/>
                    <a:pt x="226073" y="35681"/>
                  </a:cubicBezTo>
                  <a:cubicBezTo>
                    <a:pt x="223121" y="37895"/>
                    <a:pt x="220169" y="40110"/>
                    <a:pt x="217217" y="42324"/>
                  </a:cubicBezTo>
                  <a:cubicBezTo>
                    <a:pt x="215002" y="43431"/>
                    <a:pt x="214633" y="44907"/>
                    <a:pt x="215740" y="47121"/>
                  </a:cubicBezTo>
                  <a:cubicBezTo>
                    <a:pt x="216848" y="50442"/>
                    <a:pt x="217954" y="54134"/>
                    <a:pt x="219431" y="58562"/>
                  </a:cubicBezTo>
                  <a:cubicBezTo>
                    <a:pt x="215371" y="55979"/>
                    <a:pt x="212049" y="53765"/>
                    <a:pt x="209097" y="51180"/>
                  </a:cubicBezTo>
                  <a:cubicBezTo>
                    <a:pt x="207621" y="50074"/>
                    <a:pt x="206514" y="50074"/>
                    <a:pt x="204669" y="51180"/>
                  </a:cubicBezTo>
                  <a:cubicBezTo>
                    <a:pt x="201716" y="53765"/>
                    <a:pt x="198395" y="55979"/>
                    <a:pt x="195073" y="58193"/>
                  </a:cubicBezTo>
                  <a:cubicBezTo>
                    <a:pt x="195073" y="58193"/>
                    <a:pt x="194704" y="57824"/>
                    <a:pt x="194704" y="57824"/>
                  </a:cubicBezTo>
                  <a:cubicBezTo>
                    <a:pt x="195812" y="54503"/>
                    <a:pt x="196549" y="51180"/>
                    <a:pt x="197656" y="48228"/>
                  </a:cubicBezTo>
                  <a:cubicBezTo>
                    <a:pt x="199132" y="45276"/>
                    <a:pt x="198763" y="43062"/>
                    <a:pt x="195812" y="41586"/>
                  </a:cubicBezTo>
                  <a:cubicBezTo>
                    <a:pt x="192859" y="39741"/>
                    <a:pt x="190276" y="37526"/>
                    <a:pt x="187692" y="34942"/>
                  </a:cubicBezTo>
                  <a:cubicBezTo>
                    <a:pt x="191383" y="34942"/>
                    <a:pt x="194704" y="34573"/>
                    <a:pt x="198395" y="34942"/>
                  </a:cubicBezTo>
                  <a:cubicBezTo>
                    <a:pt x="200978" y="34942"/>
                    <a:pt x="202454" y="34204"/>
                    <a:pt x="203192" y="31621"/>
                  </a:cubicBezTo>
                  <a:cubicBezTo>
                    <a:pt x="203930" y="27931"/>
                    <a:pt x="205407" y="24609"/>
                    <a:pt x="206883" y="20180"/>
                  </a:cubicBezTo>
                  <a:close/>
                  <a:moveTo>
                    <a:pt x="112552" y="0"/>
                  </a:moveTo>
                  <a:cubicBezTo>
                    <a:pt x="113036" y="0"/>
                    <a:pt x="113036" y="0"/>
                    <a:pt x="113520" y="0"/>
                  </a:cubicBezTo>
                  <a:cubicBezTo>
                    <a:pt x="115459" y="5856"/>
                    <a:pt x="117882" y="11712"/>
                    <a:pt x="119335" y="18056"/>
                  </a:cubicBezTo>
                  <a:cubicBezTo>
                    <a:pt x="120304" y="20985"/>
                    <a:pt x="121758" y="21960"/>
                    <a:pt x="124180" y="21472"/>
                  </a:cubicBezTo>
                  <a:cubicBezTo>
                    <a:pt x="130480" y="21472"/>
                    <a:pt x="136779" y="21472"/>
                    <a:pt x="143563" y="22449"/>
                  </a:cubicBezTo>
                  <a:cubicBezTo>
                    <a:pt x="139202" y="25864"/>
                    <a:pt x="134355" y="29768"/>
                    <a:pt x="129511" y="33186"/>
                  </a:cubicBezTo>
                  <a:cubicBezTo>
                    <a:pt x="126119" y="35138"/>
                    <a:pt x="125150" y="37577"/>
                    <a:pt x="127088" y="41482"/>
                  </a:cubicBezTo>
                  <a:cubicBezTo>
                    <a:pt x="129026" y="46850"/>
                    <a:pt x="130480" y="52706"/>
                    <a:pt x="131449" y="58562"/>
                  </a:cubicBezTo>
                  <a:cubicBezTo>
                    <a:pt x="127573" y="55634"/>
                    <a:pt x="123696" y="53194"/>
                    <a:pt x="119820" y="50266"/>
                  </a:cubicBezTo>
                  <a:cubicBezTo>
                    <a:pt x="113036" y="44898"/>
                    <a:pt x="113036" y="44898"/>
                    <a:pt x="106253" y="50266"/>
                  </a:cubicBezTo>
                  <a:cubicBezTo>
                    <a:pt x="102376" y="53194"/>
                    <a:pt x="98500" y="56122"/>
                    <a:pt x="93654" y="58074"/>
                  </a:cubicBezTo>
                  <a:cubicBezTo>
                    <a:pt x="95592" y="52218"/>
                    <a:pt x="97531" y="45873"/>
                    <a:pt x="99952" y="39530"/>
                  </a:cubicBezTo>
                  <a:cubicBezTo>
                    <a:pt x="100922" y="37090"/>
                    <a:pt x="100438" y="35626"/>
                    <a:pt x="98015" y="34161"/>
                  </a:cubicBezTo>
                  <a:cubicBezTo>
                    <a:pt x="92685" y="30257"/>
                    <a:pt x="87840" y="26354"/>
                    <a:pt x="82509" y="21472"/>
                  </a:cubicBezTo>
                  <a:cubicBezTo>
                    <a:pt x="88323" y="21472"/>
                    <a:pt x="94139" y="21472"/>
                    <a:pt x="99952" y="21960"/>
                  </a:cubicBezTo>
                  <a:cubicBezTo>
                    <a:pt x="104314" y="21960"/>
                    <a:pt x="106253" y="20498"/>
                    <a:pt x="107222" y="16104"/>
                  </a:cubicBezTo>
                  <a:cubicBezTo>
                    <a:pt x="108675" y="10736"/>
                    <a:pt x="110613" y="5368"/>
                    <a:pt x="112552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6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97" name="宇神PPT-vx:YushenDesgin-5-8"/>
            <p:cNvSpPr/>
            <p:nvPr/>
          </p:nvSpPr>
          <p:spPr bwMode="auto">
            <a:xfrm>
              <a:off x="5199800" y="3262984"/>
              <a:ext cx="1792401" cy="137635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6">
                      <a:lumMod val="20000"/>
                      <a:lumOff val="80000"/>
                      <a:alpha val="0"/>
                    </a:schemeClr>
                  </a:gs>
                  <a:gs pos="100000">
                    <a:schemeClr val="accent6">
                      <a:alpha val="2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noFill/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98" name="宇神PPT-vx:YushenDesgin-5-9"/>
            <p:cNvSpPr/>
            <p:nvPr/>
          </p:nvSpPr>
          <p:spPr bwMode="auto">
            <a:xfrm>
              <a:off x="4922520" y="3365377"/>
              <a:ext cx="2346961" cy="180222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6">
                      <a:lumMod val="20000"/>
                      <a:lumOff val="80000"/>
                      <a:alpha val="0"/>
                    </a:schemeClr>
                  </a:gs>
                  <a:gs pos="100000">
                    <a:schemeClr val="accent6">
                      <a:alpha val="2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200" b="1" kern="0" dirty="0">
                <a:noFill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00" name="宇神PPT-vx:YushenDesgin-5-10"/>
            <p:cNvSpPr txBox="1"/>
            <p:nvPr/>
          </p:nvSpPr>
          <p:spPr>
            <a:xfrm>
              <a:off x="5178001" y="2266441"/>
              <a:ext cx="1835998" cy="7664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2400" kern="0" dirty="0">
                  <a:gradFill flip="none" rotWithShape="1"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全国教育</a:t>
              </a:r>
              <a:endParaRPr lang="en-US" altLang="zh-CN" sz="2400" kern="0" dirty="0">
                <a:gradFill flip="none" rotWithShape="1"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1700" kern="0" dirty="0">
                  <a:gradFill flip="none" rotWithShape="1"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网络示范单位</a:t>
              </a:r>
              <a:endParaRPr kumimoji="0" lang="zh-CN" altLang="en-US" sz="1700" b="0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101" name="宇神PPT-vx:YushenDesgin-5-11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2375462">
              <a:off x="4816645" y="2032293"/>
              <a:ext cx="560668" cy="1121337"/>
            </a:xfrm>
            <a:prstGeom prst="rect">
              <a:avLst/>
            </a:prstGeom>
          </p:spPr>
        </p:pic>
        <p:pic>
          <p:nvPicPr>
            <p:cNvPr id="102" name="宇神PPT-vx:YushenDesgin-5-12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19224538" flipH="1">
              <a:off x="6814688" y="2032292"/>
              <a:ext cx="560668" cy="1121337"/>
            </a:xfrm>
            <a:prstGeom prst="rect">
              <a:avLst/>
            </a:prstGeom>
          </p:spPr>
        </p:pic>
        <p:sp>
          <p:nvSpPr>
            <p:cNvPr id="104" name="宇神PPT-vx:YushenDesgin-5-13"/>
            <p:cNvSpPr/>
            <p:nvPr/>
          </p:nvSpPr>
          <p:spPr bwMode="auto">
            <a:xfrm flipV="1">
              <a:off x="9358409" y="3166151"/>
              <a:ext cx="273548" cy="70860"/>
            </a:xfrm>
            <a:custGeom>
              <a:avLst/>
              <a:gdLst>
                <a:gd name="connsiteX0" fmla="*/ 18740 w 226073"/>
                <a:gd name="connsiteY0" fmla="*/ 22053 h 58562"/>
                <a:gd name="connsiteX1" fmla="*/ 19842 w 226073"/>
                <a:gd name="connsiteY1" fmla="*/ 22053 h 58562"/>
                <a:gd name="connsiteX2" fmla="*/ 23149 w 226073"/>
                <a:gd name="connsiteY2" fmla="*/ 32897 h 58562"/>
                <a:gd name="connsiteX3" fmla="*/ 26824 w 226073"/>
                <a:gd name="connsiteY3" fmla="*/ 35427 h 58562"/>
                <a:gd name="connsiteX4" fmla="*/ 39317 w 226073"/>
                <a:gd name="connsiteY4" fmla="*/ 35427 h 58562"/>
                <a:gd name="connsiteX5" fmla="*/ 30131 w 226073"/>
                <a:gd name="connsiteY5" fmla="*/ 41933 h 58562"/>
                <a:gd name="connsiteX6" fmla="*/ 28293 w 226073"/>
                <a:gd name="connsiteY6" fmla="*/ 48078 h 58562"/>
                <a:gd name="connsiteX7" fmla="*/ 31600 w 226073"/>
                <a:gd name="connsiteY7" fmla="*/ 58562 h 58562"/>
                <a:gd name="connsiteX8" fmla="*/ 19107 w 226073"/>
                <a:gd name="connsiteY8" fmla="*/ 49886 h 58562"/>
                <a:gd name="connsiteX9" fmla="*/ 7717 w 226073"/>
                <a:gd name="connsiteY9" fmla="*/ 58200 h 58562"/>
                <a:gd name="connsiteX10" fmla="*/ 6982 w 226073"/>
                <a:gd name="connsiteY10" fmla="*/ 57838 h 58562"/>
                <a:gd name="connsiteX11" fmla="*/ 10656 w 226073"/>
                <a:gd name="connsiteY11" fmla="*/ 46994 h 58562"/>
                <a:gd name="connsiteX12" fmla="*/ 9186 w 226073"/>
                <a:gd name="connsiteY12" fmla="*/ 42657 h 58562"/>
                <a:gd name="connsiteX13" fmla="*/ 0 w 226073"/>
                <a:gd name="connsiteY13" fmla="*/ 35427 h 58562"/>
                <a:gd name="connsiteX14" fmla="*/ 11391 w 226073"/>
                <a:gd name="connsiteY14" fmla="*/ 35427 h 58562"/>
                <a:gd name="connsiteX15" fmla="*/ 15433 w 226073"/>
                <a:gd name="connsiteY15" fmla="*/ 32535 h 58562"/>
                <a:gd name="connsiteX16" fmla="*/ 18740 w 226073"/>
                <a:gd name="connsiteY16" fmla="*/ 22053 h 58562"/>
                <a:gd name="connsiteX17" fmla="*/ 206883 w 226073"/>
                <a:gd name="connsiteY17" fmla="*/ 20180 h 58562"/>
                <a:gd name="connsiteX18" fmla="*/ 210574 w 226073"/>
                <a:gd name="connsiteY18" fmla="*/ 31990 h 58562"/>
                <a:gd name="connsiteX19" fmla="*/ 214633 w 226073"/>
                <a:gd name="connsiteY19" fmla="*/ 34942 h 58562"/>
                <a:gd name="connsiteX20" fmla="*/ 226073 w 226073"/>
                <a:gd name="connsiteY20" fmla="*/ 35681 h 58562"/>
                <a:gd name="connsiteX21" fmla="*/ 217217 w 226073"/>
                <a:gd name="connsiteY21" fmla="*/ 42324 h 58562"/>
                <a:gd name="connsiteX22" fmla="*/ 215740 w 226073"/>
                <a:gd name="connsiteY22" fmla="*/ 47121 h 58562"/>
                <a:gd name="connsiteX23" fmla="*/ 219431 w 226073"/>
                <a:gd name="connsiteY23" fmla="*/ 58562 h 58562"/>
                <a:gd name="connsiteX24" fmla="*/ 209097 w 226073"/>
                <a:gd name="connsiteY24" fmla="*/ 51180 h 58562"/>
                <a:gd name="connsiteX25" fmla="*/ 204669 w 226073"/>
                <a:gd name="connsiteY25" fmla="*/ 51180 h 58562"/>
                <a:gd name="connsiteX26" fmla="*/ 195073 w 226073"/>
                <a:gd name="connsiteY26" fmla="*/ 58193 h 58562"/>
                <a:gd name="connsiteX27" fmla="*/ 194704 w 226073"/>
                <a:gd name="connsiteY27" fmla="*/ 57824 h 58562"/>
                <a:gd name="connsiteX28" fmla="*/ 197656 w 226073"/>
                <a:gd name="connsiteY28" fmla="*/ 48228 h 58562"/>
                <a:gd name="connsiteX29" fmla="*/ 195812 w 226073"/>
                <a:gd name="connsiteY29" fmla="*/ 41586 h 58562"/>
                <a:gd name="connsiteX30" fmla="*/ 187692 w 226073"/>
                <a:gd name="connsiteY30" fmla="*/ 34942 h 58562"/>
                <a:gd name="connsiteX31" fmla="*/ 198395 w 226073"/>
                <a:gd name="connsiteY31" fmla="*/ 34942 h 58562"/>
                <a:gd name="connsiteX32" fmla="*/ 203192 w 226073"/>
                <a:gd name="connsiteY32" fmla="*/ 31621 h 58562"/>
                <a:gd name="connsiteX33" fmla="*/ 206883 w 226073"/>
                <a:gd name="connsiteY33" fmla="*/ 20180 h 58562"/>
                <a:gd name="connsiteX34" fmla="*/ 112552 w 226073"/>
                <a:gd name="connsiteY34" fmla="*/ 0 h 58562"/>
                <a:gd name="connsiteX35" fmla="*/ 113520 w 226073"/>
                <a:gd name="connsiteY35" fmla="*/ 0 h 58562"/>
                <a:gd name="connsiteX36" fmla="*/ 119335 w 226073"/>
                <a:gd name="connsiteY36" fmla="*/ 18056 h 58562"/>
                <a:gd name="connsiteX37" fmla="*/ 124180 w 226073"/>
                <a:gd name="connsiteY37" fmla="*/ 21472 h 58562"/>
                <a:gd name="connsiteX38" fmla="*/ 143563 w 226073"/>
                <a:gd name="connsiteY38" fmla="*/ 22449 h 58562"/>
                <a:gd name="connsiteX39" fmla="*/ 129511 w 226073"/>
                <a:gd name="connsiteY39" fmla="*/ 33186 h 58562"/>
                <a:gd name="connsiteX40" fmla="*/ 127088 w 226073"/>
                <a:gd name="connsiteY40" fmla="*/ 41482 h 58562"/>
                <a:gd name="connsiteX41" fmla="*/ 131449 w 226073"/>
                <a:gd name="connsiteY41" fmla="*/ 58562 h 58562"/>
                <a:gd name="connsiteX42" fmla="*/ 119820 w 226073"/>
                <a:gd name="connsiteY42" fmla="*/ 50266 h 58562"/>
                <a:gd name="connsiteX43" fmla="*/ 106253 w 226073"/>
                <a:gd name="connsiteY43" fmla="*/ 50266 h 58562"/>
                <a:gd name="connsiteX44" fmla="*/ 93654 w 226073"/>
                <a:gd name="connsiteY44" fmla="*/ 58074 h 58562"/>
                <a:gd name="connsiteX45" fmla="*/ 99952 w 226073"/>
                <a:gd name="connsiteY45" fmla="*/ 39530 h 58562"/>
                <a:gd name="connsiteX46" fmla="*/ 98015 w 226073"/>
                <a:gd name="connsiteY46" fmla="*/ 34161 h 58562"/>
                <a:gd name="connsiteX47" fmla="*/ 82509 w 226073"/>
                <a:gd name="connsiteY47" fmla="*/ 21472 h 58562"/>
                <a:gd name="connsiteX48" fmla="*/ 99952 w 226073"/>
                <a:gd name="connsiteY48" fmla="*/ 21960 h 58562"/>
                <a:gd name="connsiteX49" fmla="*/ 107222 w 226073"/>
                <a:gd name="connsiteY49" fmla="*/ 16104 h 58562"/>
                <a:gd name="connsiteX50" fmla="*/ 112552 w 226073"/>
                <a:gd name="connsiteY50" fmla="*/ 0 h 5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26073" h="58562">
                  <a:moveTo>
                    <a:pt x="18740" y="22053"/>
                  </a:moveTo>
                  <a:cubicBezTo>
                    <a:pt x="19107" y="22053"/>
                    <a:pt x="19474" y="22053"/>
                    <a:pt x="19842" y="22053"/>
                  </a:cubicBezTo>
                  <a:cubicBezTo>
                    <a:pt x="20944" y="25667"/>
                    <a:pt x="22047" y="29282"/>
                    <a:pt x="23149" y="32897"/>
                  </a:cubicBezTo>
                  <a:cubicBezTo>
                    <a:pt x="23884" y="34704"/>
                    <a:pt x="24619" y="35427"/>
                    <a:pt x="26824" y="35427"/>
                  </a:cubicBezTo>
                  <a:cubicBezTo>
                    <a:pt x="30498" y="35065"/>
                    <a:pt x="34540" y="35427"/>
                    <a:pt x="39317" y="35427"/>
                  </a:cubicBezTo>
                  <a:cubicBezTo>
                    <a:pt x="35643" y="37957"/>
                    <a:pt x="33070" y="40126"/>
                    <a:pt x="30131" y="41933"/>
                  </a:cubicBezTo>
                  <a:cubicBezTo>
                    <a:pt x="27192" y="43741"/>
                    <a:pt x="27192" y="45187"/>
                    <a:pt x="28293" y="48078"/>
                  </a:cubicBezTo>
                  <a:cubicBezTo>
                    <a:pt x="29396" y="50970"/>
                    <a:pt x="30498" y="54586"/>
                    <a:pt x="31600" y="58562"/>
                  </a:cubicBezTo>
                  <a:cubicBezTo>
                    <a:pt x="27192" y="55308"/>
                    <a:pt x="23149" y="52778"/>
                    <a:pt x="19107" y="49886"/>
                  </a:cubicBezTo>
                  <a:cubicBezTo>
                    <a:pt x="15433" y="52417"/>
                    <a:pt x="11758" y="55308"/>
                    <a:pt x="7717" y="58200"/>
                  </a:cubicBezTo>
                  <a:cubicBezTo>
                    <a:pt x="7349" y="57838"/>
                    <a:pt x="7349" y="57838"/>
                    <a:pt x="6982" y="57838"/>
                  </a:cubicBezTo>
                  <a:cubicBezTo>
                    <a:pt x="8083" y="54224"/>
                    <a:pt x="9186" y="50609"/>
                    <a:pt x="10656" y="46994"/>
                  </a:cubicBezTo>
                  <a:cubicBezTo>
                    <a:pt x="11391" y="45187"/>
                    <a:pt x="11023" y="43741"/>
                    <a:pt x="9186" y="42657"/>
                  </a:cubicBezTo>
                  <a:cubicBezTo>
                    <a:pt x="5879" y="40488"/>
                    <a:pt x="2940" y="38319"/>
                    <a:pt x="0" y="35427"/>
                  </a:cubicBezTo>
                  <a:cubicBezTo>
                    <a:pt x="4041" y="35427"/>
                    <a:pt x="7717" y="35065"/>
                    <a:pt x="11391" y="35427"/>
                  </a:cubicBezTo>
                  <a:cubicBezTo>
                    <a:pt x="13963" y="35427"/>
                    <a:pt x="14698" y="34704"/>
                    <a:pt x="15433" y="32535"/>
                  </a:cubicBezTo>
                  <a:cubicBezTo>
                    <a:pt x="16535" y="28921"/>
                    <a:pt x="17637" y="25667"/>
                    <a:pt x="18740" y="22053"/>
                  </a:cubicBezTo>
                  <a:close/>
                  <a:moveTo>
                    <a:pt x="206883" y="20180"/>
                  </a:moveTo>
                  <a:cubicBezTo>
                    <a:pt x="208359" y="24978"/>
                    <a:pt x="209835" y="28300"/>
                    <a:pt x="210574" y="31990"/>
                  </a:cubicBezTo>
                  <a:cubicBezTo>
                    <a:pt x="211311" y="34204"/>
                    <a:pt x="212419" y="34942"/>
                    <a:pt x="214633" y="34942"/>
                  </a:cubicBezTo>
                  <a:cubicBezTo>
                    <a:pt x="218323" y="34573"/>
                    <a:pt x="222014" y="34942"/>
                    <a:pt x="226073" y="35681"/>
                  </a:cubicBezTo>
                  <a:cubicBezTo>
                    <a:pt x="223121" y="37895"/>
                    <a:pt x="220169" y="40110"/>
                    <a:pt x="217217" y="42324"/>
                  </a:cubicBezTo>
                  <a:cubicBezTo>
                    <a:pt x="215002" y="43431"/>
                    <a:pt x="214633" y="44907"/>
                    <a:pt x="215740" y="47121"/>
                  </a:cubicBezTo>
                  <a:cubicBezTo>
                    <a:pt x="216848" y="50442"/>
                    <a:pt x="217954" y="54134"/>
                    <a:pt x="219431" y="58562"/>
                  </a:cubicBezTo>
                  <a:cubicBezTo>
                    <a:pt x="215371" y="55979"/>
                    <a:pt x="212049" y="53765"/>
                    <a:pt x="209097" y="51180"/>
                  </a:cubicBezTo>
                  <a:cubicBezTo>
                    <a:pt x="207621" y="50074"/>
                    <a:pt x="206514" y="50074"/>
                    <a:pt x="204669" y="51180"/>
                  </a:cubicBezTo>
                  <a:cubicBezTo>
                    <a:pt x="201716" y="53765"/>
                    <a:pt x="198395" y="55979"/>
                    <a:pt x="195073" y="58193"/>
                  </a:cubicBezTo>
                  <a:cubicBezTo>
                    <a:pt x="195073" y="58193"/>
                    <a:pt x="194704" y="57824"/>
                    <a:pt x="194704" y="57824"/>
                  </a:cubicBezTo>
                  <a:cubicBezTo>
                    <a:pt x="195812" y="54503"/>
                    <a:pt x="196549" y="51180"/>
                    <a:pt x="197656" y="48228"/>
                  </a:cubicBezTo>
                  <a:cubicBezTo>
                    <a:pt x="199132" y="45276"/>
                    <a:pt x="198763" y="43062"/>
                    <a:pt x="195812" y="41586"/>
                  </a:cubicBezTo>
                  <a:cubicBezTo>
                    <a:pt x="192859" y="39741"/>
                    <a:pt x="190276" y="37526"/>
                    <a:pt x="187692" y="34942"/>
                  </a:cubicBezTo>
                  <a:cubicBezTo>
                    <a:pt x="191383" y="34942"/>
                    <a:pt x="194704" y="34573"/>
                    <a:pt x="198395" y="34942"/>
                  </a:cubicBezTo>
                  <a:cubicBezTo>
                    <a:pt x="200978" y="34942"/>
                    <a:pt x="202454" y="34204"/>
                    <a:pt x="203192" y="31621"/>
                  </a:cubicBezTo>
                  <a:cubicBezTo>
                    <a:pt x="203930" y="27931"/>
                    <a:pt x="205407" y="24609"/>
                    <a:pt x="206883" y="20180"/>
                  </a:cubicBezTo>
                  <a:close/>
                  <a:moveTo>
                    <a:pt x="112552" y="0"/>
                  </a:moveTo>
                  <a:cubicBezTo>
                    <a:pt x="113036" y="0"/>
                    <a:pt x="113036" y="0"/>
                    <a:pt x="113520" y="0"/>
                  </a:cubicBezTo>
                  <a:cubicBezTo>
                    <a:pt x="115459" y="5856"/>
                    <a:pt x="117882" y="11712"/>
                    <a:pt x="119335" y="18056"/>
                  </a:cubicBezTo>
                  <a:cubicBezTo>
                    <a:pt x="120304" y="20985"/>
                    <a:pt x="121758" y="21960"/>
                    <a:pt x="124180" y="21472"/>
                  </a:cubicBezTo>
                  <a:cubicBezTo>
                    <a:pt x="130480" y="21472"/>
                    <a:pt x="136779" y="21472"/>
                    <a:pt x="143563" y="22449"/>
                  </a:cubicBezTo>
                  <a:cubicBezTo>
                    <a:pt x="139202" y="25864"/>
                    <a:pt x="134355" y="29768"/>
                    <a:pt x="129511" y="33186"/>
                  </a:cubicBezTo>
                  <a:cubicBezTo>
                    <a:pt x="126119" y="35138"/>
                    <a:pt x="125150" y="37577"/>
                    <a:pt x="127088" y="41482"/>
                  </a:cubicBezTo>
                  <a:cubicBezTo>
                    <a:pt x="129026" y="46850"/>
                    <a:pt x="130480" y="52706"/>
                    <a:pt x="131449" y="58562"/>
                  </a:cubicBezTo>
                  <a:cubicBezTo>
                    <a:pt x="127573" y="55634"/>
                    <a:pt x="123696" y="53194"/>
                    <a:pt x="119820" y="50266"/>
                  </a:cubicBezTo>
                  <a:cubicBezTo>
                    <a:pt x="113036" y="44898"/>
                    <a:pt x="113036" y="44898"/>
                    <a:pt x="106253" y="50266"/>
                  </a:cubicBezTo>
                  <a:cubicBezTo>
                    <a:pt x="102376" y="53194"/>
                    <a:pt x="98500" y="56122"/>
                    <a:pt x="93654" y="58074"/>
                  </a:cubicBezTo>
                  <a:cubicBezTo>
                    <a:pt x="95592" y="52218"/>
                    <a:pt x="97531" y="45873"/>
                    <a:pt x="99952" y="39530"/>
                  </a:cubicBezTo>
                  <a:cubicBezTo>
                    <a:pt x="100922" y="37090"/>
                    <a:pt x="100438" y="35626"/>
                    <a:pt x="98015" y="34161"/>
                  </a:cubicBezTo>
                  <a:cubicBezTo>
                    <a:pt x="92685" y="30257"/>
                    <a:pt x="87840" y="26354"/>
                    <a:pt x="82509" y="21472"/>
                  </a:cubicBezTo>
                  <a:cubicBezTo>
                    <a:pt x="88323" y="21472"/>
                    <a:pt x="94139" y="21472"/>
                    <a:pt x="99952" y="21960"/>
                  </a:cubicBezTo>
                  <a:cubicBezTo>
                    <a:pt x="104314" y="21960"/>
                    <a:pt x="106253" y="20498"/>
                    <a:pt x="107222" y="16104"/>
                  </a:cubicBezTo>
                  <a:cubicBezTo>
                    <a:pt x="108675" y="10736"/>
                    <a:pt x="110613" y="5368"/>
                    <a:pt x="112552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05" name="宇神PPT-vx:YushenDesgin-5-14"/>
            <p:cNvSpPr/>
            <p:nvPr/>
          </p:nvSpPr>
          <p:spPr bwMode="auto">
            <a:xfrm>
              <a:off x="8598983" y="3262984"/>
              <a:ext cx="1792401" cy="137635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alpha val="5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06" name="宇神PPT-vx:YushenDesgin-5-15"/>
            <p:cNvSpPr/>
            <p:nvPr/>
          </p:nvSpPr>
          <p:spPr bwMode="auto">
            <a:xfrm>
              <a:off x="8321703" y="3365377"/>
              <a:ext cx="2346961" cy="180222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alpha val="5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200" b="1" kern="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08" name="宇神PPT-vx:YushenDesgin-5-16"/>
            <p:cNvSpPr txBox="1"/>
            <p:nvPr/>
          </p:nvSpPr>
          <p:spPr>
            <a:xfrm>
              <a:off x="8504583" y="2266441"/>
              <a:ext cx="1981200" cy="7664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2400" kern="0" dirty="0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国家级语言</a:t>
              </a:r>
              <a:endParaRPr lang="en-US" altLang="zh-CN" sz="2400" kern="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1700" kern="0" dirty="0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文字规范化示范校</a:t>
              </a:r>
              <a:endParaRPr kumimoji="0" lang="zh-CN" altLang="en-US" sz="1700" b="0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109" name="宇神PPT-vx:YushenDesgin-5-17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2375462">
              <a:off x="8215828" y="2032293"/>
              <a:ext cx="560668" cy="1121337"/>
            </a:xfrm>
            <a:prstGeom prst="rect">
              <a:avLst/>
            </a:prstGeom>
          </p:spPr>
        </p:pic>
        <p:pic>
          <p:nvPicPr>
            <p:cNvPr id="110" name="宇神PPT-vx:YushenDesgin-5-18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19224538" flipH="1">
              <a:off x="10213871" y="2032292"/>
              <a:ext cx="560668" cy="1121337"/>
            </a:xfrm>
            <a:prstGeom prst="rect">
              <a:avLst/>
            </a:prstGeom>
          </p:spPr>
        </p:pic>
      </p:grpSp>
      <p:grpSp>
        <p:nvGrpSpPr>
          <p:cNvPr id="154" name="宇神PPT-vx:YushenDesgin-6"/>
          <p:cNvGrpSpPr/>
          <p:nvPr/>
        </p:nvGrpSpPr>
        <p:grpSpPr>
          <a:xfrm>
            <a:off x="1417462" y="4056249"/>
            <a:ext cx="9357077" cy="1513307"/>
            <a:chOff x="1417462" y="4059874"/>
            <a:chExt cx="9357077" cy="1513307"/>
          </a:xfrm>
        </p:grpSpPr>
        <p:sp>
          <p:nvSpPr>
            <p:cNvPr id="130" name="宇神PPT-vx:YushenDesgin-6-1"/>
            <p:cNvSpPr/>
            <p:nvPr/>
          </p:nvSpPr>
          <p:spPr bwMode="auto">
            <a:xfrm flipV="1">
              <a:off x="2560043" y="5193733"/>
              <a:ext cx="273548" cy="70860"/>
            </a:xfrm>
            <a:custGeom>
              <a:avLst/>
              <a:gdLst>
                <a:gd name="connsiteX0" fmla="*/ 18740 w 226073"/>
                <a:gd name="connsiteY0" fmla="*/ 22053 h 58562"/>
                <a:gd name="connsiteX1" fmla="*/ 19842 w 226073"/>
                <a:gd name="connsiteY1" fmla="*/ 22053 h 58562"/>
                <a:gd name="connsiteX2" fmla="*/ 23149 w 226073"/>
                <a:gd name="connsiteY2" fmla="*/ 32897 h 58562"/>
                <a:gd name="connsiteX3" fmla="*/ 26824 w 226073"/>
                <a:gd name="connsiteY3" fmla="*/ 35427 h 58562"/>
                <a:gd name="connsiteX4" fmla="*/ 39317 w 226073"/>
                <a:gd name="connsiteY4" fmla="*/ 35427 h 58562"/>
                <a:gd name="connsiteX5" fmla="*/ 30131 w 226073"/>
                <a:gd name="connsiteY5" fmla="*/ 41933 h 58562"/>
                <a:gd name="connsiteX6" fmla="*/ 28293 w 226073"/>
                <a:gd name="connsiteY6" fmla="*/ 48078 h 58562"/>
                <a:gd name="connsiteX7" fmla="*/ 31600 w 226073"/>
                <a:gd name="connsiteY7" fmla="*/ 58562 h 58562"/>
                <a:gd name="connsiteX8" fmla="*/ 19107 w 226073"/>
                <a:gd name="connsiteY8" fmla="*/ 49886 h 58562"/>
                <a:gd name="connsiteX9" fmla="*/ 7717 w 226073"/>
                <a:gd name="connsiteY9" fmla="*/ 58200 h 58562"/>
                <a:gd name="connsiteX10" fmla="*/ 6982 w 226073"/>
                <a:gd name="connsiteY10" fmla="*/ 57838 h 58562"/>
                <a:gd name="connsiteX11" fmla="*/ 10656 w 226073"/>
                <a:gd name="connsiteY11" fmla="*/ 46994 h 58562"/>
                <a:gd name="connsiteX12" fmla="*/ 9186 w 226073"/>
                <a:gd name="connsiteY12" fmla="*/ 42657 h 58562"/>
                <a:gd name="connsiteX13" fmla="*/ 0 w 226073"/>
                <a:gd name="connsiteY13" fmla="*/ 35427 h 58562"/>
                <a:gd name="connsiteX14" fmla="*/ 11391 w 226073"/>
                <a:gd name="connsiteY14" fmla="*/ 35427 h 58562"/>
                <a:gd name="connsiteX15" fmla="*/ 15433 w 226073"/>
                <a:gd name="connsiteY15" fmla="*/ 32535 h 58562"/>
                <a:gd name="connsiteX16" fmla="*/ 18740 w 226073"/>
                <a:gd name="connsiteY16" fmla="*/ 22053 h 58562"/>
                <a:gd name="connsiteX17" fmla="*/ 206883 w 226073"/>
                <a:gd name="connsiteY17" fmla="*/ 20180 h 58562"/>
                <a:gd name="connsiteX18" fmla="*/ 210574 w 226073"/>
                <a:gd name="connsiteY18" fmla="*/ 31990 h 58562"/>
                <a:gd name="connsiteX19" fmla="*/ 214633 w 226073"/>
                <a:gd name="connsiteY19" fmla="*/ 34942 h 58562"/>
                <a:gd name="connsiteX20" fmla="*/ 226073 w 226073"/>
                <a:gd name="connsiteY20" fmla="*/ 35681 h 58562"/>
                <a:gd name="connsiteX21" fmla="*/ 217217 w 226073"/>
                <a:gd name="connsiteY21" fmla="*/ 42324 h 58562"/>
                <a:gd name="connsiteX22" fmla="*/ 215740 w 226073"/>
                <a:gd name="connsiteY22" fmla="*/ 47121 h 58562"/>
                <a:gd name="connsiteX23" fmla="*/ 219431 w 226073"/>
                <a:gd name="connsiteY23" fmla="*/ 58562 h 58562"/>
                <a:gd name="connsiteX24" fmla="*/ 209097 w 226073"/>
                <a:gd name="connsiteY24" fmla="*/ 51180 h 58562"/>
                <a:gd name="connsiteX25" fmla="*/ 204669 w 226073"/>
                <a:gd name="connsiteY25" fmla="*/ 51180 h 58562"/>
                <a:gd name="connsiteX26" fmla="*/ 195073 w 226073"/>
                <a:gd name="connsiteY26" fmla="*/ 58193 h 58562"/>
                <a:gd name="connsiteX27" fmla="*/ 194704 w 226073"/>
                <a:gd name="connsiteY27" fmla="*/ 57824 h 58562"/>
                <a:gd name="connsiteX28" fmla="*/ 197656 w 226073"/>
                <a:gd name="connsiteY28" fmla="*/ 48228 h 58562"/>
                <a:gd name="connsiteX29" fmla="*/ 195812 w 226073"/>
                <a:gd name="connsiteY29" fmla="*/ 41586 h 58562"/>
                <a:gd name="connsiteX30" fmla="*/ 187692 w 226073"/>
                <a:gd name="connsiteY30" fmla="*/ 34942 h 58562"/>
                <a:gd name="connsiteX31" fmla="*/ 198395 w 226073"/>
                <a:gd name="connsiteY31" fmla="*/ 34942 h 58562"/>
                <a:gd name="connsiteX32" fmla="*/ 203192 w 226073"/>
                <a:gd name="connsiteY32" fmla="*/ 31621 h 58562"/>
                <a:gd name="connsiteX33" fmla="*/ 206883 w 226073"/>
                <a:gd name="connsiteY33" fmla="*/ 20180 h 58562"/>
                <a:gd name="connsiteX34" fmla="*/ 112552 w 226073"/>
                <a:gd name="connsiteY34" fmla="*/ 0 h 58562"/>
                <a:gd name="connsiteX35" fmla="*/ 113520 w 226073"/>
                <a:gd name="connsiteY35" fmla="*/ 0 h 58562"/>
                <a:gd name="connsiteX36" fmla="*/ 119335 w 226073"/>
                <a:gd name="connsiteY36" fmla="*/ 18056 h 58562"/>
                <a:gd name="connsiteX37" fmla="*/ 124180 w 226073"/>
                <a:gd name="connsiteY37" fmla="*/ 21472 h 58562"/>
                <a:gd name="connsiteX38" fmla="*/ 143563 w 226073"/>
                <a:gd name="connsiteY38" fmla="*/ 22449 h 58562"/>
                <a:gd name="connsiteX39" fmla="*/ 129511 w 226073"/>
                <a:gd name="connsiteY39" fmla="*/ 33186 h 58562"/>
                <a:gd name="connsiteX40" fmla="*/ 127088 w 226073"/>
                <a:gd name="connsiteY40" fmla="*/ 41482 h 58562"/>
                <a:gd name="connsiteX41" fmla="*/ 131449 w 226073"/>
                <a:gd name="connsiteY41" fmla="*/ 58562 h 58562"/>
                <a:gd name="connsiteX42" fmla="*/ 119820 w 226073"/>
                <a:gd name="connsiteY42" fmla="*/ 50266 h 58562"/>
                <a:gd name="connsiteX43" fmla="*/ 106253 w 226073"/>
                <a:gd name="connsiteY43" fmla="*/ 50266 h 58562"/>
                <a:gd name="connsiteX44" fmla="*/ 93654 w 226073"/>
                <a:gd name="connsiteY44" fmla="*/ 58074 h 58562"/>
                <a:gd name="connsiteX45" fmla="*/ 99952 w 226073"/>
                <a:gd name="connsiteY45" fmla="*/ 39530 h 58562"/>
                <a:gd name="connsiteX46" fmla="*/ 98015 w 226073"/>
                <a:gd name="connsiteY46" fmla="*/ 34161 h 58562"/>
                <a:gd name="connsiteX47" fmla="*/ 82509 w 226073"/>
                <a:gd name="connsiteY47" fmla="*/ 21472 h 58562"/>
                <a:gd name="connsiteX48" fmla="*/ 99952 w 226073"/>
                <a:gd name="connsiteY48" fmla="*/ 21960 h 58562"/>
                <a:gd name="connsiteX49" fmla="*/ 107222 w 226073"/>
                <a:gd name="connsiteY49" fmla="*/ 16104 h 58562"/>
                <a:gd name="connsiteX50" fmla="*/ 112552 w 226073"/>
                <a:gd name="connsiteY50" fmla="*/ 0 h 5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26073" h="58562">
                  <a:moveTo>
                    <a:pt x="18740" y="22053"/>
                  </a:moveTo>
                  <a:cubicBezTo>
                    <a:pt x="19107" y="22053"/>
                    <a:pt x="19474" y="22053"/>
                    <a:pt x="19842" y="22053"/>
                  </a:cubicBezTo>
                  <a:cubicBezTo>
                    <a:pt x="20944" y="25667"/>
                    <a:pt x="22047" y="29282"/>
                    <a:pt x="23149" y="32897"/>
                  </a:cubicBezTo>
                  <a:cubicBezTo>
                    <a:pt x="23884" y="34704"/>
                    <a:pt x="24619" y="35427"/>
                    <a:pt x="26824" y="35427"/>
                  </a:cubicBezTo>
                  <a:cubicBezTo>
                    <a:pt x="30498" y="35065"/>
                    <a:pt x="34540" y="35427"/>
                    <a:pt x="39317" y="35427"/>
                  </a:cubicBezTo>
                  <a:cubicBezTo>
                    <a:pt x="35643" y="37957"/>
                    <a:pt x="33070" y="40126"/>
                    <a:pt x="30131" y="41933"/>
                  </a:cubicBezTo>
                  <a:cubicBezTo>
                    <a:pt x="27192" y="43741"/>
                    <a:pt x="27192" y="45187"/>
                    <a:pt x="28293" y="48078"/>
                  </a:cubicBezTo>
                  <a:cubicBezTo>
                    <a:pt x="29396" y="50970"/>
                    <a:pt x="30498" y="54586"/>
                    <a:pt x="31600" y="58562"/>
                  </a:cubicBezTo>
                  <a:cubicBezTo>
                    <a:pt x="27192" y="55308"/>
                    <a:pt x="23149" y="52778"/>
                    <a:pt x="19107" y="49886"/>
                  </a:cubicBezTo>
                  <a:cubicBezTo>
                    <a:pt x="15433" y="52417"/>
                    <a:pt x="11758" y="55308"/>
                    <a:pt x="7717" y="58200"/>
                  </a:cubicBezTo>
                  <a:cubicBezTo>
                    <a:pt x="7349" y="57838"/>
                    <a:pt x="7349" y="57838"/>
                    <a:pt x="6982" y="57838"/>
                  </a:cubicBezTo>
                  <a:cubicBezTo>
                    <a:pt x="8083" y="54224"/>
                    <a:pt x="9186" y="50609"/>
                    <a:pt x="10656" y="46994"/>
                  </a:cubicBezTo>
                  <a:cubicBezTo>
                    <a:pt x="11391" y="45187"/>
                    <a:pt x="11023" y="43741"/>
                    <a:pt x="9186" y="42657"/>
                  </a:cubicBezTo>
                  <a:cubicBezTo>
                    <a:pt x="5879" y="40488"/>
                    <a:pt x="2940" y="38319"/>
                    <a:pt x="0" y="35427"/>
                  </a:cubicBezTo>
                  <a:cubicBezTo>
                    <a:pt x="4041" y="35427"/>
                    <a:pt x="7717" y="35065"/>
                    <a:pt x="11391" y="35427"/>
                  </a:cubicBezTo>
                  <a:cubicBezTo>
                    <a:pt x="13963" y="35427"/>
                    <a:pt x="14698" y="34704"/>
                    <a:pt x="15433" y="32535"/>
                  </a:cubicBezTo>
                  <a:cubicBezTo>
                    <a:pt x="16535" y="28921"/>
                    <a:pt x="17637" y="25667"/>
                    <a:pt x="18740" y="22053"/>
                  </a:cubicBezTo>
                  <a:close/>
                  <a:moveTo>
                    <a:pt x="206883" y="20180"/>
                  </a:moveTo>
                  <a:cubicBezTo>
                    <a:pt x="208359" y="24978"/>
                    <a:pt x="209835" y="28300"/>
                    <a:pt x="210574" y="31990"/>
                  </a:cubicBezTo>
                  <a:cubicBezTo>
                    <a:pt x="211311" y="34204"/>
                    <a:pt x="212419" y="34942"/>
                    <a:pt x="214633" y="34942"/>
                  </a:cubicBezTo>
                  <a:cubicBezTo>
                    <a:pt x="218323" y="34573"/>
                    <a:pt x="222014" y="34942"/>
                    <a:pt x="226073" y="35681"/>
                  </a:cubicBezTo>
                  <a:cubicBezTo>
                    <a:pt x="223121" y="37895"/>
                    <a:pt x="220169" y="40110"/>
                    <a:pt x="217217" y="42324"/>
                  </a:cubicBezTo>
                  <a:cubicBezTo>
                    <a:pt x="215002" y="43431"/>
                    <a:pt x="214633" y="44907"/>
                    <a:pt x="215740" y="47121"/>
                  </a:cubicBezTo>
                  <a:cubicBezTo>
                    <a:pt x="216848" y="50442"/>
                    <a:pt x="217954" y="54134"/>
                    <a:pt x="219431" y="58562"/>
                  </a:cubicBezTo>
                  <a:cubicBezTo>
                    <a:pt x="215371" y="55979"/>
                    <a:pt x="212049" y="53765"/>
                    <a:pt x="209097" y="51180"/>
                  </a:cubicBezTo>
                  <a:cubicBezTo>
                    <a:pt x="207621" y="50074"/>
                    <a:pt x="206514" y="50074"/>
                    <a:pt x="204669" y="51180"/>
                  </a:cubicBezTo>
                  <a:cubicBezTo>
                    <a:pt x="201716" y="53765"/>
                    <a:pt x="198395" y="55979"/>
                    <a:pt x="195073" y="58193"/>
                  </a:cubicBezTo>
                  <a:cubicBezTo>
                    <a:pt x="195073" y="58193"/>
                    <a:pt x="194704" y="57824"/>
                    <a:pt x="194704" y="57824"/>
                  </a:cubicBezTo>
                  <a:cubicBezTo>
                    <a:pt x="195812" y="54503"/>
                    <a:pt x="196549" y="51180"/>
                    <a:pt x="197656" y="48228"/>
                  </a:cubicBezTo>
                  <a:cubicBezTo>
                    <a:pt x="199132" y="45276"/>
                    <a:pt x="198763" y="43062"/>
                    <a:pt x="195812" y="41586"/>
                  </a:cubicBezTo>
                  <a:cubicBezTo>
                    <a:pt x="192859" y="39741"/>
                    <a:pt x="190276" y="37526"/>
                    <a:pt x="187692" y="34942"/>
                  </a:cubicBezTo>
                  <a:cubicBezTo>
                    <a:pt x="191383" y="34942"/>
                    <a:pt x="194704" y="34573"/>
                    <a:pt x="198395" y="34942"/>
                  </a:cubicBezTo>
                  <a:cubicBezTo>
                    <a:pt x="200978" y="34942"/>
                    <a:pt x="202454" y="34204"/>
                    <a:pt x="203192" y="31621"/>
                  </a:cubicBezTo>
                  <a:cubicBezTo>
                    <a:pt x="203930" y="27931"/>
                    <a:pt x="205407" y="24609"/>
                    <a:pt x="206883" y="20180"/>
                  </a:cubicBezTo>
                  <a:close/>
                  <a:moveTo>
                    <a:pt x="112552" y="0"/>
                  </a:moveTo>
                  <a:cubicBezTo>
                    <a:pt x="113036" y="0"/>
                    <a:pt x="113036" y="0"/>
                    <a:pt x="113520" y="0"/>
                  </a:cubicBezTo>
                  <a:cubicBezTo>
                    <a:pt x="115459" y="5856"/>
                    <a:pt x="117882" y="11712"/>
                    <a:pt x="119335" y="18056"/>
                  </a:cubicBezTo>
                  <a:cubicBezTo>
                    <a:pt x="120304" y="20985"/>
                    <a:pt x="121758" y="21960"/>
                    <a:pt x="124180" y="21472"/>
                  </a:cubicBezTo>
                  <a:cubicBezTo>
                    <a:pt x="130480" y="21472"/>
                    <a:pt x="136779" y="21472"/>
                    <a:pt x="143563" y="22449"/>
                  </a:cubicBezTo>
                  <a:cubicBezTo>
                    <a:pt x="139202" y="25864"/>
                    <a:pt x="134355" y="29768"/>
                    <a:pt x="129511" y="33186"/>
                  </a:cubicBezTo>
                  <a:cubicBezTo>
                    <a:pt x="126119" y="35138"/>
                    <a:pt x="125150" y="37577"/>
                    <a:pt x="127088" y="41482"/>
                  </a:cubicBezTo>
                  <a:cubicBezTo>
                    <a:pt x="129026" y="46850"/>
                    <a:pt x="130480" y="52706"/>
                    <a:pt x="131449" y="58562"/>
                  </a:cubicBezTo>
                  <a:cubicBezTo>
                    <a:pt x="127573" y="55634"/>
                    <a:pt x="123696" y="53194"/>
                    <a:pt x="119820" y="50266"/>
                  </a:cubicBezTo>
                  <a:cubicBezTo>
                    <a:pt x="113036" y="44898"/>
                    <a:pt x="113036" y="44898"/>
                    <a:pt x="106253" y="50266"/>
                  </a:cubicBezTo>
                  <a:cubicBezTo>
                    <a:pt x="102376" y="53194"/>
                    <a:pt x="98500" y="56122"/>
                    <a:pt x="93654" y="58074"/>
                  </a:cubicBezTo>
                  <a:cubicBezTo>
                    <a:pt x="95592" y="52218"/>
                    <a:pt x="97531" y="45873"/>
                    <a:pt x="99952" y="39530"/>
                  </a:cubicBezTo>
                  <a:cubicBezTo>
                    <a:pt x="100922" y="37090"/>
                    <a:pt x="100438" y="35626"/>
                    <a:pt x="98015" y="34161"/>
                  </a:cubicBezTo>
                  <a:cubicBezTo>
                    <a:pt x="92685" y="30257"/>
                    <a:pt x="87840" y="26354"/>
                    <a:pt x="82509" y="21472"/>
                  </a:cubicBezTo>
                  <a:cubicBezTo>
                    <a:pt x="88323" y="21472"/>
                    <a:pt x="94139" y="21472"/>
                    <a:pt x="99952" y="21960"/>
                  </a:cubicBezTo>
                  <a:cubicBezTo>
                    <a:pt x="104314" y="21960"/>
                    <a:pt x="106253" y="20498"/>
                    <a:pt x="107222" y="16104"/>
                  </a:cubicBezTo>
                  <a:cubicBezTo>
                    <a:pt x="108675" y="10736"/>
                    <a:pt x="110613" y="5368"/>
                    <a:pt x="112552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6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31" name="宇神PPT-vx:YushenDesgin-6-2"/>
            <p:cNvSpPr/>
            <p:nvPr/>
          </p:nvSpPr>
          <p:spPr bwMode="auto">
            <a:xfrm>
              <a:off x="1800617" y="5290566"/>
              <a:ext cx="1792401" cy="137635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6">
                      <a:lumMod val="20000"/>
                      <a:lumOff val="80000"/>
                      <a:alpha val="0"/>
                    </a:schemeClr>
                  </a:gs>
                  <a:gs pos="100000">
                    <a:schemeClr val="accent6">
                      <a:alpha val="2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noFill/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32" name="宇神PPT-vx:YushenDesgin-6-3"/>
            <p:cNvSpPr/>
            <p:nvPr/>
          </p:nvSpPr>
          <p:spPr bwMode="auto">
            <a:xfrm>
              <a:off x="1523337" y="5392959"/>
              <a:ext cx="2346961" cy="180222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6">
                      <a:lumMod val="20000"/>
                      <a:lumOff val="80000"/>
                      <a:alpha val="0"/>
                    </a:schemeClr>
                  </a:gs>
                  <a:gs pos="100000">
                    <a:schemeClr val="accent6">
                      <a:alpha val="2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200" b="1" kern="0" dirty="0">
                <a:noFill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34" name="宇神PPT-vx:YushenDesgin-6-4"/>
            <p:cNvSpPr txBox="1"/>
            <p:nvPr/>
          </p:nvSpPr>
          <p:spPr>
            <a:xfrm>
              <a:off x="1778818" y="4294023"/>
              <a:ext cx="1835998" cy="7664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2400" kern="0" dirty="0">
                  <a:gradFill flip="none" rotWithShape="1"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全国校园</a:t>
              </a:r>
              <a:endParaRPr lang="en-US" altLang="zh-CN" sz="2400" kern="0" dirty="0">
                <a:gradFill flip="none" rotWithShape="1"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1700" kern="0" dirty="0">
                  <a:gradFill flip="none" rotWithShape="1"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文化先进单位</a:t>
              </a:r>
              <a:endParaRPr kumimoji="0" lang="zh-CN" altLang="en-US" sz="1700" b="0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135" name="宇神PPT-vx:YushenDesgin-6-5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2375462">
              <a:off x="1417462" y="4059875"/>
              <a:ext cx="560668" cy="1121337"/>
            </a:xfrm>
            <a:prstGeom prst="rect">
              <a:avLst/>
            </a:prstGeom>
          </p:spPr>
        </p:pic>
        <p:pic>
          <p:nvPicPr>
            <p:cNvPr id="136" name="宇神PPT-vx:YushenDesgin-6-6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19224538" flipH="1">
              <a:off x="3415505" y="4059874"/>
              <a:ext cx="560668" cy="1121337"/>
            </a:xfrm>
            <a:prstGeom prst="rect">
              <a:avLst/>
            </a:prstGeom>
          </p:spPr>
        </p:pic>
        <p:sp>
          <p:nvSpPr>
            <p:cNvPr id="123" name="宇神PPT-vx:YushenDesgin-6-7"/>
            <p:cNvSpPr/>
            <p:nvPr/>
          </p:nvSpPr>
          <p:spPr bwMode="auto">
            <a:xfrm flipV="1">
              <a:off x="5959226" y="5193733"/>
              <a:ext cx="273548" cy="70860"/>
            </a:xfrm>
            <a:custGeom>
              <a:avLst/>
              <a:gdLst>
                <a:gd name="connsiteX0" fmla="*/ 18740 w 226073"/>
                <a:gd name="connsiteY0" fmla="*/ 22053 h 58562"/>
                <a:gd name="connsiteX1" fmla="*/ 19842 w 226073"/>
                <a:gd name="connsiteY1" fmla="*/ 22053 h 58562"/>
                <a:gd name="connsiteX2" fmla="*/ 23149 w 226073"/>
                <a:gd name="connsiteY2" fmla="*/ 32897 h 58562"/>
                <a:gd name="connsiteX3" fmla="*/ 26824 w 226073"/>
                <a:gd name="connsiteY3" fmla="*/ 35427 h 58562"/>
                <a:gd name="connsiteX4" fmla="*/ 39317 w 226073"/>
                <a:gd name="connsiteY4" fmla="*/ 35427 h 58562"/>
                <a:gd name="connsiteX5" fmla="*/ 30131 w 226073"/>
                <a:gd name="connsiteY5" fmla="*/ 41933 h 58562"/>
                <a:gd name="connsiteX6" fmla="*/ 28293 w 226073"/>
                <a:gd name="connsiteY6" fmla="*/ 48078 h 58562"/>
                <a:gd name="connsiteX7" fmla="*/ 31600 w 226073"/>
                <a:gd name="connsiteY7" fmla="*/ 58562 h 58562"/>
                <a:gd name="connsiteX8" fmla="*/ 19107 w 226073"/>
                <a:gd name="connsiteY8" fmla="*/ 49886 h 58562"/>
                <a:gd name="connsiteX9" fmla="*/ 7717 w 226073"/>
                <a:gd name="connsiteY9" fmla="*/ 58200 h 58562"/>
                <a:gd name="connsiteX10" fmla="*/ 6982 w 226073"/>
                <a:gd name="connsiteY10" fmla="*/ 57838 h 58562"/>
                <a:gd name="connsiteX11" fmla="*/ 10656 w 226073"/>
                <a:gd name="connsiteY11" fmla="*/ 46994 h 58562"/>
                <a:gd name="connsiteX12" fmla="*/ 9186 w 226073"/>
                <a:gd name="connsiteY12" fmla="*/ 42657 h 58562"/>
                <a:gd name="connsiteX13" fmla="*/ 0 w 226073"/>
                <a:gd name="connsiteY13" fmla="*/ 35427 h 58562"/>
                <a:gd name="connsiteX14" fmla="*/ 11391 w 226073"/>
                <a:gd name="connsiteY14" fmla="*/ 35427 h 58562"/>
                <a:gd name="connsiteX15" fmla="*/ 15433 w 226073"/>
                <a:gd name="connsiteY15" fmla="*/ 32535 h 58562"/>
                <a:gd name="connsiteX16" fmla="*/ 18740 w 226073"/>
                <a:gd name="connsiteY16" fmla="*/ 22053 h 58562"/>
                <a:gd name="connsiteX17" fmla="*/ 206883 w 226073"/>
                <a:gd name="connsiteY17" fmla="*/ 20180 h 58562"/>
                <a:gd name="connsiteX18" fmla="*/ 210574 w 226073"/>
                <a:gd name="connsiteY18" fmla="*/ 31990 h 58562"/>
                <a:gd name="connsiteX19" fmla="*/ 214633 w 226073"/>
                <a:gd name="connsiteY19" fmla="*/ 34942 h 58562"/>
                <a:gd name="connsiteX20" fmla="*/ 226073 w 226073"/>
                <a:gd name="connsiteY20" fmla="*/ 35681 h 58562"/>
                <a:gd name="connsiteX21" fmla="*/ 217217 w 226073"/>
                <a:gd name="connsiteY21" fmla="*/ 42324 h 58562"/>
                <a:gd name="connsiteX22" fmla="*/ 215740 w 226073"/>
                <a:gd name="connsiteY22" fmla="*/ 47121 h 58562"/>
                <a:gd name="connsiteX23" fmla="*/ 219431 w 226073"/>
                <a:gd name="connsiteY23" fmla="*/ 58562 h 58562"/>
                <a:gd name="connsiteX24" fmla="*/ 209097 w 226073"/>
                <a:gd name="connsiteY24" fmla="*/ 51180 h 58562"/>
                <a:gd name="connsiteX25" fmla="*/ 204669 w 226073"/>
                <a:gd name="connsiteY25" fmla="*/ 51180 h 58562"/>
                <a:gd name="connsiteX26" fmla="*/ 195073 w 226073"/>
                <a:gd name="connsiteY26" fmla="*/ 58193 h 58562"/>
                <a:gd name="connsiteX27" fmla="*/ 194704 w 226073"/>
                <a:gd name="connsiteY27" fmla="*/ 57824 h 58562"/>
                <a:gd name="connsiteX28" fmla="*/ 197656 w 226073"/>
                <a:gd name="connsiteY28" fmla="*/ 48228 h 58562"/>
                <a:gd name="connsiteX29" fmla="*/ 195812 w 226073"/>
                <a:gd name="connsiteY29" fmla="*/ 41586 h 58562"/>
                <a:gd name="connsiteX30" fmla="*/ 187692 w 226073"/>
                <a:gd name="connsiteY30" fmla="*/ 34942 h 58562"/>
                <a:gd name="connsiteX31" fmla="*/ 198395 w 226073"/>
                <a:gd name="connsiteY31" fmla="*/ 34942 h 58562"/>
                <a:gd name="connsiteX32" fmla="*/ 203192 w 226073"/>
                <a:gd name="connsiteY32" fmla="*/ 31621 h 58562"/>
                <a:gd name="connsiteX33" fmla="*/ 206883 w 226073"/>
                <a:gd name="connsiteY33" fmla="*/ 20180 h 58562"/>
                <a:gd name="connsiteX34" fmla="*/ 112552 w 226073"/>
                <a:gd name="connsiteY34" fmla="*/ 0 h 58562"/>
                <a:gd name="connsiteX35" fmla="*/ 113520 w 226073"/>
                <a:gd name="connsiteY35" fmla="*/ 0 h 58562"/>
                <a:gd name="connsiteX36" fmla="*/ 119335 w 226073"/>
                <a:gd name="connsiteY36" fmla="*/ 18056 h 58562"/>
                <a:gd name="connsiteX37" fmla="*/ 124180 w 226073"/>
                <a:gd name="connsiteY37" fmla="*/ 21472 h 58562"/>
                <a:gd name="connsiteX38" fmla="*/ 143563 w 226073"/>
                <a:gd name="connsiteY38" fmla="*/ 22449 h 58562"/>
                <a:gd name="connsiteX39" fmla="*/ 129511 w 226073"/>
                <a:gd name="connsiteY39" fmla="*/ 33186 h 58562"/>
                <a:gd name="connsiteX40" fmla="*/ 127088 w 226073"/>
                <a:gd name="connsiteY40" fmla="*/ 41482 h 58562"/>
                <a:gd name="connsiteX41" fmla="*/ 131449 w 226073"/>
                <a:gd name="connsiteY41" fmla="*/ 58562 h 58562"/>
                <a:gd name="connsiteX42" fmla="*/ 119820 w 226073"/>
                <a:gd name="connsiteY42" fmla="*/ 50266 h 58562"/>
                <a:gd name="connsiteX43" fmla="*/ 106253 w 226073"/>
                <a:gd name="connsiteY43" fmla="*/ 50266 h 58562"/>
                <a:gd name="connsiteX44" fmla="*/ 93654 w 226073"/>
                <a:gd name="connsiteY44" fmla="*/ 58074 h 58562"/>
                <a:gd name="connsiteX45" fmla="*/ 99952 w 226073"/>
                <a:gd name="connsiteY45" fmla="*/ 39530 h 58562"/>
                <a:gd name="connsiteX46" fmla="*/ 98015 w 226073"/>
                <a:gd name="connsiteY46" fmla="*/ 34161 h 58562"/>
                <a:gd name="connsiteX47" fmla="*/ 82509 w 226073"/>
                <a:gd name="connsiteY47" fmla="*/ 21472 h 58562"/>
                <a:gd name="connsiteX48" fmla="*/ 99952 w 226073"/>
                <a:gd name="connsiteY48" fmla="*/ 21960 h 58562"/>
                <a:gd name="connsiteX49" fmla="*/ 107222 w 226073"/>
                <a:gd name="connsiteY49" fmla="*/ 16104 h 58562"/>
                <a:gd name="connsiteX50" fmla="*/ 112552 w 226073"/>
                <a:gd name="connsiteY50" fmla="*/ 0 h 5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26073" h="58562">
                  <a:moveTo>
                    <a:pt x="18740" y="22053"/>
                  </a:moveTo>
                  <a:cubicBezTo>
                    <a:pt x="19107" y="22053"/>
                    <a:pt x="19474" y="22053"/>
                    <a:pt x="19842" y="22053"/>
                  </a:cubicBezTo>
                  <a:cubicBezTo>
                    <a:pt x="20944" y="25667"/>
                    <a:pt x="22047" y="29282"/>
                    <a:pt x="23149" y="32897"/>
                  </a:cubicBezTo>
                  <a:cubicBezTo>
                    <a:pt x="23884" y="34704"/>
                    <a:pt x="24619" y="35427"/>
                    <a:pt x="26824" y="35427"/>
                  </a:cubicBezTo>
                  <a:cubicBezTo>
                    <a:pt x="30498" y="35065"/>
                    <a:pt x="34540" y="35427"/>
                    <a:pt x="39317" y="35427"/>
                  </a:cubicBezTo>
                  <a:cubicBezTo>
                    <a:pt x="35643" y="37957"/>
                    <a:pt x="33070" y="40126"/>
                    <a:pt x="30131" y="41933"/>
                  </a:cubicBezTo>
                  <a:cubicBezTo>
                    <a:pt x="27192" y="43741"/>
                    <a:pt x="27192" y="45187"/>
                    <a:pt x="28293" y="48078"/>
                  </a:cubicBezTo>
                  <a:cubicBezTo>
                    <a:pt x="29396" y="50970"/>
                    <a:pt x="30498" y="54586"/>
                    <a:pt x="31600" y="58562"/>
                  </a:cubicBezTo>
                  <a:cubicBezTo>
                    <a:pt x="27192" y="55308"/>
                    <a:pt x="23149" y="52778"/>
                    <a:pt x="19107" y="49886"/>
                  </a:cubicBezTo>
                  <a:cubicBezTo>
                    <a:pt x="15433" y="52417"/>
                    <a:pt x="11758" y="55308"/>
                    <a:pt x="7717" y="58200"/>
                  </a:cubicBezTo>
                  <a:cubicBezTo>
                    <a:pt x="7349" y="57838"/>
                    <a:pt x="7349" y="57838"/>
                    <a:pt x="6982" y="57838"/>
                  </a:cubicBezTo>
                  <a:cubicBezTo>
                    <a:pt x="8083" y="54224"/>
                    <a:pt x="9186" y="50609"/>
                    <a:pt x="10656" y="46994"/>
                  </a:cubicBezTo>
                  <a:cubicBezTo>
                    <a:pt x="11391" y="45187"/>
                    <a:pt x="11023" y="43741"/>
                    <a:pt x="9186" y="42657"/>
                  </a:cubicBezTo>
                  <a:cubicBezTo>
                    <a:pt x="5879" y="40488"/>
                    <a:pt x="2940" y="38319"/>
                    <a:pt x="0" y="35427"/>
                  </a:cubicBezTo>
                  <a:cubicBezTo>
                    <a:pt x="4041" y="35427"/>
                    <a:pt x="7717" y="35065"/>
                    <a:pt x="11391" y="35427"/>
                  </a:cubicBezTo>
                  <a:cubicBezTo>
                    <a:pt x="13963" y="35427"/>
                    <a:pt x="14698" y="34704"/>
                    <a:pt x="15433" y="32535"/>
                  </a:cubicBezTo>
                  <a:cubicBezTo>
                    <a:pt x="16535" y="28921"/>
                    <a:pt x="17637" y="25667"/>
                    <a:pt x="18740" y="22053"/>
                  </a:cubicBezTo>
                  <a:close/>
                  <a:moveTo>
                    <a:pt x="206883" y="20180"/>
                  </a:moveTo>
                  <a:cubicBezTo>
                    <a:pt x="208359" y="24978"/>
                    <a:pt x="209835" y="28300"/>
                    <a:pt x="210574" y="31990"/>
                  </a:cubicBezTo>
                  <a:cubicBezTo>
                    <a:pt x="211311" y="34204"/>
                    <a:pt x="212419" y="34942"/>
                    <a:pt x="214633" y="34942"/>
                  </a:cubicBezTo>
                  <a:cubicBezTo>
                    <a:pt x="218323" y="34573"/>
                    <a:pt x="222014" y="34942"/>
                    <a:pt x="226073" y="35681"/>
                  </a:cubicBezTo>
                  <a:cubicBezTo>
                    <a:pt x="223121" y="37895"/>
                    <a:pt x="220169" y="40110"/>
                    <a:pt x="217217" y="42324"/>
                  </a:cubicBezTo>
                  <a:cubicBezTo>
                    <a:pt x="215002" y="43431"/>
                    <a:pt x="214633" y="44907"/>
                    <a:pt x="215740" y="47121"/>
                  </a:cubicBezTo>
                  <a:cubicBezTo>
                    <a:pt x="216848" y="50442"/>
                    <a:pt x="217954" y="54134"/>
                    <a:pt x="219431" y="58562"/>
                  </a:cubicBezTo>
                  <a:cubicBezTo>
                    <a:pt x="215371" y="55979"/>
                    <a:pt x="212049" y="53765"/>
                    <a:pt x="209097" y="51180"/>
                  </a:cubicBezTo>
                  <a:cubicBezTo>
                    <a:pt x="207621" y="50074"/>
                    <a:pt x="206514" y="50074"/>
                    <a:pt x="204669" y="51180"/>
                  </a:cubicBezTo>
                  <a:cubicBezTo>
                    <a:pt x="201716" y="53765"/>
                    <a:pt x="198395" y="55979"/>
                    <a:pt x="195073" y="58193"/>
                  </a:cubicBezTo>
                  <a:cubicBezTo>
                    <a:pt x="195073" y="58193"/>
                    <a:pt x="194704" y="57824"/>
                    <a:pt x="194704" y="57824"/>
                  </a:cubicBezTo>
                  <a:cubicBezTo>
                    <a:pt x="195812" y="54503"/>
                    <a:pt x="196549" y="51180"/>
                    <a:pt x="197656" y="48228"/>
                  </a:cubicBezTo>
                  <a:cubicBezTo>
                    <a:pt x="199132" y="45276"/>
                    <a:pt x="198763" y="43062"/>
                    <a:pt x="195812" y="41586"/>
                  </a:cubicBezTo>
                  <a:cubicBezTo>
                    <a:pt x="192859" y="39741"/>
                    <a:pt x="190276" y="37526"/>
                    <a:pt x="187692" y="34942"/>
                  </a:cubicBezTo>
                  <a:cubicBezTo>
                    <a:pt x="191383" y="34942"/>
                    <a:pt x="194704" y="34573"/>
                    <a:pt x="198395" y="34942"/>
                  </a:cubicBezTo>
                  <a:cubicBezTo>
                    <a:pt x="200978" y="34942"/>
                    <a:pt x="202454" y="34204"/>
                    <a:pt x="203192" y="31621"/>
                  </a:cubicBezTo>
                  <a:cubicBezTo>
                    <a:pt x="203930" y="27931"/>
                    <a:pt x="205407" y="24609"/>
                    <a:pt x="206883" y="20180"/>
                  </a:cubicBezTo>
                  <a:close/>
                  <a:moveTo>
                    <a:pt x="112552" y="0"/>
                  </a:moveTo>
                  <a:cubicBezTo>
                    <a:pt x="113036" y="0"/>
                    <a:pt x="113036" y="0"/>
                    <a:pt x="113520" y="0"/>
                  </a:cubicBezTo>
                  <a:cubicBezTo>
                    <a:pt x="115459" y="5856"/>
                    <a:pt x="117882" y="11712"/>
                    <a:pt x="119335" y="18056"/>
                  </a:cubicBezTo>
                  <a:cubicBezTo>
                    <a:pt x="120304" y="20985"/>
                    <a:pt x="121758" y="21960"/>
                    <a:pt x="124180" y="21472"/>
                  </a:cubicBezTo>
                  <a:cubicBezTo>
                    <a:pt x="130480" y="21472"/>
                    <a:pt x="136779" y="21472"/>
                    <a:pt x="143563" y="22449"/>
                  </a:cubicBezTo>
                  <a:cubicBezTo>
                    <a:pt x="139202" y="25864"/>
                    <a:pt x="134355" y="29768"/>
                    <a:pt x="129511" y="33186"/>
                  </a:cubicBezTo>
                  <a:cubicBezTo>
                    <a:pt x="126119" y="35138"/>
                    <a:pt x="125150" y="37577"/>
                    <a:pt x="127088" y="41482"/>
                  </a:cubicBezTo>
                  <a:cubicBezTo>
                    <a:pt x="129026" y="46850"/>
                    <a:pt x="130480" y="52706"/>
                    <a:pt x="131449" y="58562"/>
                  </a:cubicBezTo>
                  <a:cubicBezTo>
                    <a:pt x="127573" y="55634"/>
                    <a:pt x="123696" y="53194"/>
                    <a:pt x="119820" y="50266"/>
                  </a:cubicBezTo>
                  <a:cubicBezTo>
                    <a:pt x="113036" y="44898"/>
                    <a:pt x="113036" y="44898"/>
                    <a:pt x="106253" y="50266"/>
                  </a:cubicBezTo>
                  <a:cubicBezTo>
                    <a:pt x="102376" y="53194"/>
                    <a:pt x="98500" y="56122"/>
                    <a:pt x="93654" y="58074"/>
                  </a:cubicBezTo>
                  <a:cubicBezTo>
                    <a:pt x="95592" y="52218"/>
                    <a:pt x="97531" y="45873"/>
                    <a:pt x="99952" y="39530"/>
                  </a:cubicBezTo>
                  <a:cubicBezTo>
                    <a:pt x="100922" y="37090"/>
                    <a:pt x="100438" y="35626"/>
                    <a:pt x="98015" y="34161"/>
                  </a:cubicBezTo>
                  <a:cubicBezTo>
                    <a:pt x="92685" y="30257"/>
                    <a:pt x="87840" y="26354"/>
                    <a:pt x="82509" y="21472"/>
                  </a:cubicBezTo>
                  <a:cubicBezTo>
                    <a:pt x="88323" y="21472"/>
                    <a:pt x="94139" y="21472"/>
                    <a:pt x="99952" y="21960"/>
                  </a:cubicBezTo>
                  <a:cubicBezTo>
                    <a:pt x="104314" y="21960"/>
                    <a:pt x="106253" y="20498"/>
                    <a:pt x="107222" y="16104"/>
                  </a:cubicBezTo>
                  <a:cubicBezTo>
                    <a:pt x="108675" y="10736"/>
                    <a:pt x="110613" y="5368"/>
                    <a:pt x="112552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24" name="宇神PPT-vx:YushenDesgin-6-8"/>
            <p:cNvSpPr/>
            <p:nvPr/>
          </p:nvSpPr>
          <p:spPr bwMode="auto">
            <a:xfrm>
              <a:off x="5199800" y="5290566"/>
              <a:ext cx="1792401" cy="137635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alpha val="5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25" name="宇神PPT-vx:YushenDesgin-6-9"/>
            <p:cNvSpPr/>
            <p:nvPr/>
          </p:nvSpPr>
          <p:spPr bwMode="auto">
            <a:xfrm>
              <a:off x="4922520" y="5392959"/>
              <a:ext cx="2346961" cy="180222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alpha val="5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200" b="1" kern="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27" name="宇神PPT-vx:YushenDesgin-6-10"/>
            <p:cNvSpPr txBox="1"/>
            <p:nvPr/>
          </p:nvSpPr>
          <p:spPr>
            <a:xfrm>
              <a:off x="5120537" y="4294023"/>
              <a:ext cx="1950928" cy="7664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2400" kern="0" dirty="0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重庆市</a:t>
              </a:r>
              <a:endParaRPr lang="en-US" altLang="zh-CN" sz="2400" kern="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1700" kern="0" dirty="0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五一劳动奖状</a:t>
              </a:r>
              <a:endParaRPr kumimoji="0" lang="zh-CN" altLang="en-US" sz="1700" b="0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128" name="宇神PPT-vx:YushenDesgin-6-11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2375462">
              <a:off x="4816645" y="4059875"/>
              <a:ext cx="560668" cy="1121337"/>
            </a:xfrm>
            <a:prstGeom prst="rect">
              <a:avLst/>
            </a:prstGeom>
          </p:spPr>
        </p:pic>
        <p:pic>
          <p:nvPicPr>
            <p:cNvPr id="129" name="宇神PPT-vx:YushenDesgin-6-12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19224538" flipH="1">
              <a:off x="6814688" y="4059874"/>
              <a:ext cx="560668" cy="1121337"/>
            </a:xfrm>
            <a:prstGeom prst="rect">
              <a:avLst/>
            </a:prstGeom>
          </p:spPr>
        </p:pic>
        <p:sp>
          <p:nvSpPr>
            <p:cNvPr id="116" name="宇神PPT-vx:YushenDesgin-6-13"/>
            <p:cNvSpPr/>
            <p:nvPr/>
          </p:nvSpPr>
          <p:spPr bwMode="auto">
            <a:xfrm flipV="1">
              <a:off x="9358409" y="5193733"/>
              <a:ext cx="273548" cy="70860"/>
            </a:xfrm>
            <a:custGeom>
              <a:avLst/>
              <a:gdLst>
                <a:gd name="connsiteX0" fmla="*/ 18740 w 226073"/>
                <a:gd name="connsiteY0" fmla="*/ 22053 h 58562"/>
                <a:gd name="connsiteX1" fmla="*/ 19842 w 226073"/>
                <a:gd name="connsiteY1" fmla="*/ 22053 h 58562"/>
                <a:gd name="connsiteX2" fmla="*/ 23149 w 226073"/>
                <a:gd name="connsiteY2" fmla="*/ 32897 h 58562"/>
                <a:gd name="connsiteX3" fmla="*/ 26824 w 226073"/>
                <a:gd name="connsiteY3" fmla="*/ 35427 h 58562"/>
                <a:gd name="connsiteX4" fmla="*/ 39317 w 226073"/>
                <a:gd name="connsiteY4" fmla="*/ 35427 h 58562"/>
                <a:gd name="connsiteX5" fmla="*/ 30131 w 226073"/>
                <a:gd name="connsiteY5" fmla="*/ 41933 h 58562"/>
                <a:gd name="connsiteX6" fmla="*/ 28293 w 226073"/>
                <a:gd name="connsiteY6" fmla="*/ 48078 h 58562"/>
                <a:gd name="connsiteX7" fmla="*/ 31600 w 226073"/>
                <a:gd name="connsiteY7" fmla="*/ 58562 h 58562"/>
                <a:gd name="connsiteX8" fmla="*/ 19107 w 226073"/>
                <a:gd name="connsiteY8" fmla="*/ 49886 h 58562"/>
                <a:gd name="connsiteX9" fmla="*/ 7717 w 226073"/>
                <a:gd name="connsiteY9" fmla="*/ 58200 h 58562"/>
                <a:gd name="connsiteX10" fmla="*/ 6982 w 226073"/>
                <a:gd name="connsiteY10" fmla="*/ 57838 h 58562"/>
                <a:gd name="connsiteX11" fmla="*/ 10656 w 226073"/>
                <a:gd name="connsiteY11" fmla="*/ 46994 h 58562"/>
                <a:gd name="connsiteX12" fmla="*/ 9186 w 226073"/>
                <a:gd name="connsiteY12" fmla="*/ 42657 h 58562"/>
                <a:gd name="connsiteX13" fmla="*/ 0 w 226073"/>
                <a:gd name="connsiteY13" fmla="*/ 35427 h 58562"/>
                <a:gd name="connsiteX14" fmla="*/ 11391 w 226073"/>
                <a:gd name="connsiteY14" fmla="*/ 35427 h 58562"/>
                <a:gd name="connsiteX15" fmla="*/ 15433 w 226073"/>
                <a:gd name="connsiteY15" fmla="*/ 32535 h 58562"/>
                <a:gd name="connsiteX16" fmla="*/ 18740 w 226073"/>
                <a:gd name="connsiteY16" fmla="*/ 22053 h 58562"/>
                <a:gd name="connsiteX17" fmla="*/ 206883 w 226073"/>
                <a:gd name="connsiteY17" fmla="*/ 20180 h 58562"/>
                <a:gd name="connsiteX18" fmla="*/ 210574 w 226073"/>
                <a:gd name="connsiteY18" fmla="*/ 31990 h 58562"/>
                <a:gd name="connsiteX19" fmla="*/ 214633 w 226073"/>
                <a:gd name="connsiteY19" fmla="*/ 34942 h 58562"/>
                <a:gd name="connsiteX20" fmla="*/ 226073 w 226073"/>
                <a:gd name="connsiteY20" fmla="*/ 35681 h 58562"/>
                <a:gd name="connsiteX21" fmla="*/ 217217 w 226073"/>
                <a:gd name="connsiteY21" fmla="*/ 42324 h 58562"/>
                <a:gd name="connsiteX22" fmla="*/ 215740 w 226073"/>
                <a:gd name="connsiteY22" fmla="*/ 47121 h 58562"/>
                <a:gd name="connsiteX23" fmla="*/ 219431 w 226073"/>
                <a:gd name="connsiteY23" fmla="*/ 58562 h 58562"/>
                <a:gd name="connsiteX24" fmla="*/ 209097 w 226073"/>
                <a:gd name="connsiteY24" fmla="*/ 51180 h 58562"/>
                <a:gd name="connsiteX25" fmla="*/ 204669 w 226073"/>
                <a:gd name="connsiteY25" fmla="*/ 51180 h 58562"/>
                <a:gd name="connsiteX26" fmla="*/ 195073 w 226073"/>
                <a:gd name="connsiteY26" fmla="*/ 58193 h 58562"/>
                <a:gd name="connsiteX27" fmla="*/ 194704 w 226073"/>
                <a:gd name="connsiteY27" fmla="*/ 57824 h 58562"/>
                <a:gd name="connsiteX28" fmla="*/ 197656 w 226073"/>
                <a:gd name="connsiteY28" fmla="*/ 48228 h 58562"/>
                <a:gd name="connsiteX29" fmla="*/ 195812 w 226073"/>
                <a:gd name="connsiteY29" fmla="*/ 41586 h 58562"/>
                <a:gd name="connsiteX30" fmla="*/ 187692 w 226073"/>
                <a:gd name="connsiteY30" fmla="*/ 34942 h 58562"/>
                <a:gd name="connsiteX31" fmla="*/ 198395 w 226073"/>
                <a:gd name="connsiteY31" fmla="*/ 34942 h 58562"/>
                <a:gd name="connsiteX32" fmla="*/ 203192 w 226073"/>
                <a:gd name="connsiteY32" fmla="*/ 31621 h 58562"/>
                <a:gd name="connsiteX33" fmla="*/ 206883 w 226073"/>
                <a:gd name="connsiteY33" fmla="*/ 20180 h 58562"/>
                <a:gd name="connsiteX34" fmla="*/ 112552 w 226073"/>
                <a:gd name="connsiteY34" fmla="*/ 0 h 58562"/>
                <a:gd name="connsiteX35" fmla="*/ 113520 w 226073"/>
                <a:gd name="connsiteY35" fmla="*/ 0 h 58562"/>
                <a:gd name="connsiteX36" fmla="*/ 119335 w 226073"/>
                <a:gd name="connsiteY36" fmla="*/ 18056 h 58562"/>
                <a:gd name="connsiteX37" fmla="*/ 124180 w 226073"/>
                <a:gd name="connsiteY37" fmla="*/ 21472 h 58562"/>
                <a:gd name="connsiteX38" fmla="*/ 143563 w 226073"/>
                <a:gd name="connsiteY38" fmla="*/ 22449 h 58562"/>
                <a:gd name="connsiteX39" fmla="*/ 129511 w 226073"/>
                <a:gd name="connsiteY39" fmla="*/ 33186 h 58562"/>
                <a:gd name="connsiteX40" fmla="*/ 127088 w 226073"/>
                <a:gd name="connsiteY40" fmla="*/ 41482 h 58562"/>
                <a:gd name="connsiteX41" fmla="*/ 131449 w 226073"/>
                <a:gd name="connsiteY41" fmla="*/ 58562 h 58562"/>
                <a:gd name="connsiteX42" fmla="*/ 119820 w 226073"/>
                <a:gd name="connsiteY42" fmla="*/ 50266 h 58562"/>
                <a:gd name="connsiteX43" fmla="*/ 106253 w 226073"/>
                <a:gd name="connsiteY43" fmla="*/ 50266 h 58562"/>
                <a:gd name="connsiteX44" fmla="*/ 93654 w 226073"/>
                <a:gd name="connsiteY44" fmla="*/ 58074 h 58562"/>
                <a:gd name="connsiteX45" fmla="*/ 99952 w 226073"/>
                <a:gd name="connsiteY45" fmla="*/ 39530 h 58562"/>
                <a:gd name="connsiteX46" fmla="*/ 98015 w 226073"/>
                <a:gd name="connsiteY46" fmla="*/ 34161 h 58562"/>
                <a:gd name="connsiteX47" fmla="*/ 82509 w 226073"/>
                <a:gd name="connsiteY47" fmla="*/ 21472 h 58562"/>
                <a:gd name="connsiteX48" fmla="*/ 99952 w 226073"/>
                <a:gd name="connsiteY48" fmla="*/ 21960 h 58562"/>
                <a:gd name="connsiteX49" fmla="*/ 107222 w 226073"/>
                <a:gd name="connsiteY49" fmla="*/ 16104 h 58562"/>
                <a:gd name="connsiteX50" fmla="*/ 112552 w 226073"/>
                <a:gd name="connsiteY50" fmla="*/ 0 h 5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26073" h="58562">
                  <a:moveTo>
                    <a:pt x="18740" y="22053"/>
                  </a:moveTo>
                  <a:cubicBezTo>
                    <a:pt x="19107" y="22053"/>
                    <a:pt x="19474" y="22053"/>
                    <a:pt x="19842" y="22053"/>
                  </a:cubicBezTo>
                  <a:cubicBezTo>
                    <a:pt x="20944" y="25667"/>
                    <a:pt x="22047" y="29282"/>
                    <a:pt x="23149" y="32897"/>
                  </a:cubicBezTo>
                  <a:cubicBezTo>
                    <a:pt x="23884" y="34704"/>
                    <a:pt x="24619" y="35427"/>
                    <a:pt x="26824" y="35427"/>
                  </a:cubicBezTo>
                  <a:cubicBezTo>
                    <a:pt x="30498" y="35065"/>
                    <a:pt x="34540" y="35427"/>
                    <a:pt x="39317" y="35427"/>
                  </a:cubicBezTo>
                  <a:cubicBezTo>
                    <a:pt x="35643" y="37957"/>
                    <a:pt x="33070" y="40126"/>
                    <a:pt x="30131" y="41933"/>
                  </a:cubicBezTo>
                  <a:cubicBezTo>
                    <a:pt x="27192" y="43741"/>
                    <a:pt x="27192" y="45187"/>
                    <a:pt x="28293" y="48078"/>
                  </a:cubicBezTo>
                  <a:cubicBezTo>
                    <a:pt x="29396" y="50970"/>
                    <a:pt x="30498" y="54586"/>
                    <a:pt x="31600" y="58562"/>
                  </a:cubicBezTo>
                  <a:cubicBezTo>
                    <a:pt x="27192" y="55308"/>
                    <a:pt x="23149" y="52778"/>
                    <a:pt x="19107" y="49886"/>
                  </a:cubicBezTo>
                  <a:cubicBezTo>
                    <a:pt x="15433" y="52417"/>
                    <a:pt x="11758" y="55308"/>
                    <a:pt x="7717" y="58200"/>
                  </a:cubicBezTo>
                  <a:cubicBezTo>
                    <a:pt x="7349" y="57838"/>
                    <a:pt x="7349" y="57838"/>
                    <a:pt x="6982" y="57838"/>
                  </a:cubicBezTo>
                  <a:cubicBezTo>
                    <a:pt x="8083" y="54224"/>
                    <a:pt x="9186" y="50609"/>
                    <a:pt x="10656" y="46994"/>
                  </a:cubicBezTo>
                  <a:cubicBezTo>
                    <a:pt x="11391" y="45187"/>
                    <a:pt x="11023" y="43741"/>
                    <a:pt x="9186" y="42657"/>
                  </a:cubicBezTo>
                  <a:cubicBezTo>
                    <a:pt x="5879" y="40488"/>
                    <a:pt x="2940" y="38319"/>
                    <a:pt x="0" y="35427"/>
                  </a:cubicBezTo>
                  <a:cubicBezTo>
                    <a:pt x="4041" y="35427"/>
                    <a:pt x="7717" y="35065"/>
                    <a:pt x="11391" y="35427"/>
                  </a:cubicBezTo>
                  <a:cubicBezTo>
                    <a:pt x="13963" y="35427"/>
                    <a:pt x="14698" y="34704"/>
                    <a:pt x="15433" y="32535"/>
                  </a:cubicBezTo>
                  <a:cubicBezTo>
                    <a:pt x="16535" y="28921"/>
                    <a:pt x="17637" y="25667"/>
                    <a:pt x="18740" y="22053"/>
                  </a:cubicBezTo>
                  <a:close/>
                  <a:moveTo>
                    <a:pt x="206883" y="20180"/>
                  </a:moveTo>
                  <a:cubicBezTo>
                    <a:pt x="208359" y="24978"/>
                    <a:pt x="209835" y="28300"/>
                    <a:pt x="210574" y="31990"/>
                  </a:cubicBezTo>
                  <a:cubicBezTo>
                    <a:pt x="211311" y="34204"/>
                    <a:pt x="212419" y="34942"/>
                    <a:pt x="214633" y="34942"/>
                  </a:cubicBezTo>
                  <a:cubicBezTo>
                    <a:pt x="218323" y="34573"/>
                    <a:pt x="222014" y="34942"/>
                    <a:pt x="226073" y="35681"/>
                  </a:cubicBezTo>
                  <a:cubicBezTo>
                    <a:pt x="223121" y="37895"/>
                    <a:pt x="220169" y="40110"/>
                    <a:pt x="217217" y="42324"/>
                  </a:cubicBezTo>
                  <a:cubicBezTo>
                    <a:pt x="215002" y="43431"/>
                    <a:pt x="214633" y="44907"/>
                    <a:pt x="215740" y="47121"/>
                  </a:cubicBezTo>
                  <a:cubicBezTo>
                    <a:pt x="216848" y="50442"/>
                    <a:pt x="217954" y="54134"/>
                    <a:pt x="219431" y="58562"/>
                  </a:cubicBezTo>
                  <a:cubicBezTo>
                    <a:pt x="215371" y="55979"/>
                    <a:pt x="212049" y="53765"/>
                    <a:pt x="209097" y="51180"/>
                  </a:cubicBezTo>
                  <a:cubicBezTo>
                    <a:pt x="207621" y="50074"/>
                    <a:pt x="206514" y="50074"/>
                    <a:pt x="204669" y="51180"/>
                  </a:cubicBezTo>
                  <a:cubicBezTo>
                    <a:pt x="201716" y="53765"/>
                    <a:pt x="198395" y="55979"/>
                    <a:pt x="195073" y="58193"/>
                  </a:cubicBezTo>
                  <a:cubicBezTo>
                    <a:pt x="195073" y="58193"/>
                    <a:pt x="194704" y="57824"/>
                    <a:pt x="194704" y="57824"/>
                  </a:cubicBezTo>
                  <a:cubicBezTo>
                    <a:pt x="195812" y="54503"/>
                    <a:pt x="196549" y="51180"/>
                    <a:pt x="197656" y="48228"/>
                  </a:cubicBezTo>
                  <a:cubicBezTo>
                    <a:pt x="199132" y="45276"/>
                    <a:pt x="198763" y="43062"/>
                    <a:pt x="195812" y="41586"/>
                  </a:cubicBezTo>
                  <a:cubicBezTo>
                    <a:pt x="192859" y="39741"/>
                    <a:pt x="190276" y="37526"/>
                    <a:pt x="187692" y="34942"/>
                  </a:cubicBezTo>
                  <a:cubicBezTo>
                    <a:pt x="191383" y="34942"/>
                    <a:pt x="194704" y="34573"/>
                    <a:pt x="198395" y="34942"/>
                  </a:cubicBezTo>
                  <a:cubicBezTo>
                    <a:pt x="200978" y="34942"/>
                    <a:pt x="202454" y="34204"/>
                    <a:pt x="203192" y="31621"/>
                  </a:cubicBezTo>
                  <a:cubicBezTo>
                    <a:pt x="203930" y="27931"/>
                    <a:pt x="205407" y="24609"/>
                    <a:pt x="206883" y="20180"/>
                  </a:cubicBezTo>
                  <a:close/>
                  <a:moveTo>
                    <a:pt x="112552" y="0"/>
                  </a:moveTo>
                  <a:cubicBezTo>
                    <a:pt x="113036" y="0"/>
                    <a:pt x="113036" y="0"/>
                    <a:pt x="113520" y="0"/>
                  </a:cubicBezTo>
                  <a:cubicBezTo>
                    <a:pt x="115459" y="5856"/>
                    <a:pt x="117882" y="11712"/>
                    <a:pt x="119335" y="18056"/>
                  </a:cubicBezTo>
                  <a:cubicBezTo>
                    <a:pt x="120304" y="20985"/>
                    <a:pt x="121758" y="21960"/>
                    <a:pt x="124180" y="21472"/>
                  </a:cubicBezTo>
                  <a:cubicBezTo>
                    <a:pt x="130480" y="21472"/>
                    <a:pt x="136779" y="21472"/>
                    <a:pt x="143563" y="22449"/>
                  </a:cubicBezTo>
                  <a:cubicBezTo>
                    <a:pt x="139202" y="25864"/>
                    <a:pt x="134355" y="29768"/>
                    <a:pt x="129511" y="33186"/>
                  </a:cubicBezTo>
                  <a:cubicBezTo>
                    <a:pt x="126119" y="35138"/>
                    <a:pt x="125150" y="37577"/>
                    <a:pt x="127088" y="41482"/>
                  </a:cubicBezTo>
                  <a:cubicBezTo>
                    <a:pt x="129026" y="46850"/>
                    <a:pt x="130480" y="52706"/>
                    <a:pt x="131449" y="58562"/>
                  </a:cubicBezTo>
                  <a:cubicBezTo>
                    <a:pt x="127573" y="55634"/>
                    <a:pt x="123696" y="53194"/>
                    <a:pt x="119820" y="50266"/>
                  </a:cubicBezTo>
                  <a:cubicBezTo>
                    <a:pt x="113036" y="44898"/>
                    <a:pt x="113036" y="44898"/>
                    <a:pt x="106253" y="50266"/>
                  </a:cubicBezTo>
                  <a:cubicBezTo>
                    <a:pt x="102376" y="53194"/>
                    <a:pt x="98500" y="56122"/>
                    <a:pt x="93654" y="58074"/>
                  </a:cubicBezTo>
                  <a:cubicBezTo>
                    <a:pt x="95592" y="52218"/>
                    <a:pt x="97531" y="45873"/>
                    <a:pt x="99952" y="39530"/>
                  </a:cubicBezTo>
                  <a:cubicBezTo>
                    <a:pt x="100922" y="37090"/>
                    <a:pt x="100438" y="35626"/>
                    <a:pt x="98015" y="34161"/>
                  </a:cubicBezTo>
                  <a:cubicBezTo>
                    <a:pt x="92685" y="30257"/>
                    <a:pt x="87840" y="26354"/>
                    <a:pt x="82509" y="21472"/>
                  </a:cubicBezTo>
                  <a:cubicBezTo>
                    <a:pt x="88323" y="21472"/>
                    <a:pt x="94139" y="21472"/>
                    <a:pt x="99952" y="21960"/>
                  </a:cubicBezTo>
                  <a:cubicBezTo>
                    <a:pt x="104314" y="21960"/>
                    <a:pt x="106253" y="20498"/>
                    <a:pt x="107222" y="16104"/>
                  </a:cubicBezTo>
                  <a:cubicBezTo>
                    <a:pt x="108675" y="10736"/>
                    <a:pt x="110613" y="5368"/>
                    <a:pt x="112552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6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17" name="宇神PPT-vx:YushenDesgin-6-14"/>
            <p:cNvSpPr/>
            <p:nvPr/>
          </p:nvSpPr>
          <p:spPr bwMode="auto">
            <a:xfrm>
              <a:off x="8598983" y="5290566"/>
              <a:ext cx="1792401" cy="137635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6">
                      <a:lumMod val="20000"/>
                      <a:lumOff val="80000"/>
                      <a:alpha val="0"/>
                    </a:schemeClr>
                  </a:gs>
                  <a:gs pos="100000">
                    <a:schemeClr val="accent6">
                      <a:alpha val="2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noFill/>
                <a:effectLst/>
                <a:uLnTx/>
                <a:uFillTx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18" name="宇神PPT-vx:YushenDesgin-6-15"/>
            <p:cNvSpPr/>
            <p:nvPr/>
          </p:nvSpPr>
          <p:spPr bwMode="auto">
            <a:xfrm>
              <a:off x="8321703" y="5392959"/>
              <a:ext cx="2346961" cy="180222"/>
            </a:xfrm>
            <a:prstGeom prst="ellipse">
              <a:avLst/>
            </a:prstGeom>
            <a:noFill/>
            <a:ln w="6350" cap="flat" cmpd="sng" algn="ctr">
              <a:gradFill>
                <a:gsLst>
                  <a:gs pos="10000">
                    <a:schemeClr val="accent6">
                      <a:lumMod val="20000"/>
                      <a:lumOff val="80000"/>
                      <a:alpha val="0"/>
                    </a:schemeClr>
                  </a:gs>
                  <a:gs pos="100000">
                    <a:schemeClr val="accent6">
                      <a:alpha val="20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200" b="1" kern="0" dirty="0">
                <a:noFill/>
                <a:latin typeface="思源黑体 CN Light" panose="020B03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20" name="宇神PPT-vx:YushenDesgin-6-16"/>
            <p:cNvSpPr txBox="1"/>
            <p:nvPr/>
          </p:nvSpPr>
          <p:spPr>
            <a:xfrm>
              <a:off x="8577184" y="4294023"/>
              <a:ext cx="1835998" cy="7664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2400" kern="0" dirty="0">
                  <a:gradFill flip="none" rotWithShape="1"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重庆市</a:t>
              </a:r>
              <a:endParaRPr lang="en-US" altLang="zh-CN" sz="2400" kern="0" dirty="0">
                <a:gradFill flip="none" rotWithShape="1"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lvl="0" algn="ctr" defTabSz="913765" hangingPunct="0">
                <a:lnSpc>
                  <a:spcPct val="110000"/>
                </a:lnSpc>
                <a:buSzPct val="25000"/>
                <a:defRPr/>
              </a:pPr>
              <a:r>
                <a:rPr lang="zh-CN" altLang="en-US" sz="1700" kern="0" dirty="0">
                  <a:gradFill flip="none" rotWithShape="1"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园林式单位</a:t>
              </a:r>
              <a:endParaRPr kumimoji="0" lang="zh-CN" altLang="en-US" sz="1700" b="0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121" name="宇神PPT-vx:YushenDesgin-6-17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2375462">
              <a:off x="8215828" y="4059875"/>
              <a:ext cx="560668" cy="1121337"/>
            </a:xfrm>
            <a:prstGeom prst="rect">
              <a:avLst/>
            </a:prstGeom>
          </p:spPr>
        </p:pic>
        <p:pic>
          <p:nvPicPr>
            <p:cNvPr id="122" name="宇神PPT-vx:YushenDesgin-6-18" descr="卡通人物&#10;&#10;低可信度描述已自动生成"/>
            <p:cNvPicPr>
              <a:picLocks noChangeAspect="1"/>
            </p:cNvPicPr>
            <p:nvPr/>
          </p:nvPicPr>
          <p:blipFill rotWithShape="1">
            <a:blip r:embed="rId6" cstate="email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19224538" flipH="1">
              <a:off x="10213871" y="4059874"/>
              <a:ext cx="560668" cy="1121337"/>
            </a:xfrm>
            <a:prstGeom prst="rect">
              <a:avLst/>
            </a:prstGeom>
          </p:spPr>
        </p:pic>
      </p:grpSp>
      <p:grpSp>
        <p:nvGrpSpPr>
          <p:cNvPr id="162" name="宇神PPT-vx:YushenDesgin-7"/>
          <p:cNvGrpSpPr/>
          <p:nvPr/>
        </p:nvGrpSpPr>
        <p:grpSpPr>
          <a:xfrm>
            <a:off x="345339" y="248387"/>
            <a:ext cx="2431711" cy="640396"/>
            <a:chOff x="5512754" y="929376"/>
            <a:chExt cx="2431711" cy="640396"/>
          </a:xfrm>
        </p:grpSpPr>
        <p:sp>
          <p:nvSpPr>
            <p:cNvPr id="163" name="宇神PPT-vx:YushenDesgin-7-1"/>
            <p:cNvSpPr/>
            <p:nvPr/>
          </p:nvSpPr>
          <p:spPr>
            <a:xfrm>
              <a:off x="5545287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164" name="组合 163"/>
            <p:cNvGrpSpPr/>
            <p:nvPr/>
          </p:nvGrpSpPr>
          <p:grpSpPr>
            <a:xfrm>
              <a:off x="5512754" y="929376"/>
              <a:ext cx="640396" cy="640396"/>
              <a:chOff x="5512754" y="929376"/>
              <a:chExt cx="640396" cy="640396"/>
            </a:xfrm>
          </p:grpSpPr>
          <p:sp>
            <p:nvSpPr>
              <p:cNvPr id="168" name="宇神PPT-vx:YushenDesgin-7-2"/>
              <p:cNvSpPr/>
              <p:nvPr/>
            </p:nvSpPr>
            <p:spPr>
              <a:xfrm>
                <a:off x="5512754" y="929376"/>
                <a:ext cx="640396" cy="640396"/>
              </a:xfrm>
              <a:prstGeom prst="ellipse">
                <a:avLst/>
              </a:prstGeom>
              <a:gradFill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2700000" scaled="0"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169" name="宇神PPT-vx:YushenDesgin-7-3"/>
              <p:cNvSpPr txBox="1"/>
              <p:nvPr/>
            </p:nvSpPr>
            <p:spPr>
              <a:xfrm>
                <a:off x="5512754" y="1018742"/>
                <a:ext cx="64039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04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grpSp>
          <p:nvGrpSpPr>
            <p:cNvPr id="165" name="组合 164"/>
            <p:cNvGrpSpPr/>
            <p:nvPr/>
          </p:nvGrpSpPr>
          <p:grpSpPr>
            <a:xfrm>
              <a:off x="6243974" y="1011599"/>
              <a:ext cx="1459035" cy="489467"/>
              <a:chOff x="6243974" y="1003602"/>
              <a:chExt cx="1459035" cy="489467"/>
            </a:xfrm>
          </p:grpSpPr>
          <p:sp>
            <p:nvSpPr>
              <p:cNvPr id="166" name="宇神PPT-vx:YushenDesgin-7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科研发展</a:t>
                </a:r>
              </a:p>
            </p:txBody>
          </p:sp>
          <p:sp>
            <p:nvSpPr>
              <p:cNvPr id="167" name="宇神PPT-vx:YushenDesgin-7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SCIENTIFIC DEVELOPMENT</a:t>
                </a:r>
              </a:p>
            </p:txBody>
          </p:sp>
        </p:grpSp>
      </p:grpSp>
      <p:grpSp>
        <p:nvGrpSpPr>
          <p:cNvPr id="170" name="宇神PPT-vx:YushenDesgin-8"/>
          <p:cNvGrpSpPr/>
          <p:nvPr/>
        </p:nvGrpSpPr>
        <p:grpSpPr>
          <a:xfrm>
            <a:off x="2933700" y="1211438"/>
            <a:ext cx="6324600" cy="582906"/>
            <a:chOff x="3676042" y="3978778"/>
            <a:chExt cx="4839916" cy="446072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171" name="宇神PPT-vx:YushenDesgin-8-1"/>
            <p:cNvSpPr/>
            <p:nvPr/>
          </p:nvSpPr>
          <p:spPr>
            <a:xfrm>
              <a:off x="5237932" y="3978778"/>
              <a:ext cx="1716134" cy="44607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所获荣誉</a:t>
              </a:r>
            </a:p>
          </p:txBody>
        </p:sp>
        <p:cxnSp>
          <p:nvCxnSpPr>
            <p:cNvPr id="172" name="宇神PPT-vx:YushenDesgin-8-2"/>
            <p:cNvCxnSpPr/>
            <p:nvPr/>
          </p:nvCxnSpPr>
          <p:spPr>
            <a:xfrm>
              <a:off x="7196663" y="4201815"/>
              <a:ext cx="1319295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宇神PPT-vx:YushenDesgin-8-3"/>
            <p:cNvCxnSpPr/>
            <p:nvPr/>
          </p:nvCxnSpPr>
          <p:spPr>
            <a:xfrm flipH="1">
              <a:off x="3676042" y="4201815"/>
              <a:ext cx="1319295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3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142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sp>
        <p:nvSpPr>
          <p:cNvPr id="133" name="宇神PPT-vx:YushenDesgin-3"/>
          <p:cNvSpPr/>
          <p:nvPr/>
        </p:nvSpPr>
        <p:spPr>
          <a:xfrm>
            <a:off x="7907700" y="0"/>
            <a:ext cx="4284300" cy="4539824"/>
          </a:xfrm>
          <a:custGeom>
            <a:avLst/>
            <a:gdLst>
              <a:gd name="connsiteX0" fmla="*/ 190241 w 4284300"/>
              <a:gd name="connsiteY0" fmla="*/ 0 h 4539824"/>
              <a:gd name="connsiteX1" fmla="*/ 4284300 w 4284300"/>
              <a:gd name="connsiteY1" fmla="*/ 0 h 4539824"/>
              <a:gd name="connsiteX2" fmla="*/ 4284300 w 4284300"/>
              <a:gd name="connsiteY2" fmla="*/ 4430296 h 4539824"/>
              <a:gd name="connsiteX3" fmla="*/ 4278056 w 4284300"/>
              <a:gd name="connsiteY3" fmla="*/ 4432069 h 4539824"/>
              <a:gd name="connsiteX4" fmla="*/ 3422676 w 4284300"/>
              <a:gd name="connsiteY4" fmla="*/ 4539824 h 4539824"/>
              <a:gd name="connsiteX5" fmla="*/ 0 w 4284300"/>
              <a:gd name="connsiteY5" fmla="*/ 1117151 h 4539824"/>
              <a:gd name="connsiteX6" fmla="*/ 153877 w 4284300"/>
              <a:gd name="connsiteY6" fmla="*/ 99353 h 4539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84300" h="4539824">
                <a:moveTo>
                  <a:pt x="190241" y="0"/>
                </a:moveTo>
                <a:lnTo>
                  <a:pt x="4284300" y="0"/>
                </a:lnTo>
                <a:lnTo>
                  <a:pt x="4284300" y="4430296"/>
                </a:lnTo>
                <a:lnTo>
                  <a:pt x="4278056" y="4432069"/>
                </a:lnTo>
                <a:cubicBezTo>
                  <a:pt x="4004654" y="4502413"/>
                  <a:pt x="3718034" y="4539824"/>
                  <a:pt x="3422676" y="4539824"/>
                </a:cubicBezTo>
                <a:cubicBezTo>
                  <a:pt x="1532384" y="4539824"/>
                  <a:pt x="0" y="3007441"/>
                  <a:pt x="0" y="1117151"/>
                </a:cubicBezTo>
                <a:cubicBezTo>
                  <a:pt x="0" y="762722"/>
                  <a:pt x="53873" y="420875"/>
                  <a:pt x="153877" y="9935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 w="190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sz="2000" kern="0">
              <a:solidFill>
                <a:prstClr val="white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93" name="宇神PPT-vx:YushenDesgin-4"/>
          <p:cNvGrpSpPr/>
          <p:nvPr/>
        </p:nvGrpSpPr>
        <p:grpSpPr>
          <a:xfrm>
            <a:off x="11043815" y="616460"/>
            <a:ext cx="465465" cy="178904"/>
            <a:chOff x="11043815" y="616460"/>
            <a:chExt cx="465465" cy="178904"/>
          </a:xfrm>
          <a:solidFill>
            <a:schemeClr val="bg1"/>
          </a:solidFill>
        </p:grpSpPr>
        <p:sp>
          <p:nvSpPr>
            <p:cNvPr id="94" name="宇神PPT-vx:YushenDesgin-4-1"/>
            <p:cNvSpPr/>
            <p:nvPr/>
          </p:nvSpPr>
          <p:spPr>
            <a:xfrm>
              <a:off x="11043815" y="616460"/>
              <a:ext cx="178904" cy="17890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95" name="宇神PPT-vx:YushenDesgin-4-2"/>
            <p:cNvSpPr/>
            <p:nvPr/>
          </p:nvSpPr>
          <p:spPr>
            <a:xfrm>
              <a:off x="11330376" y="616460"/>
              <a:ext cx="178904" cy="1789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</p:grpSp>
      <p:grpSp>
        <p:nvGrpSpPr>
          <p:cNvPr id="131" name="宇神PPT-vx:YushenDesgin-5"/>
          <p:cNvGrpSpPr/>
          <p:nvPr/>
        </p:nvGrpSpPr>
        <p:grpSpPr>
          <a:xfrm>
            <a:off x="725712" y="1519551"/>
            <a:ext cx="6193247" cy="2137054"/>
            <a:chOff x="725712" y="1519551"/>
            <a:chExt cx="6193247" cy="2137054"/>
          </a:xfrm>
        </p:grpSpPr>
        <p:sp>
          <p:nvSpPr>
            <p:cNvPr id="107" name="宇神PPT-vx:YushenDesgin-5-1"/>
            <p:cNvSpPr/>
            <p:nvPr/>
          </p:nvSpPr>
          <p:spPr>
            <a:xfrm>
              <a:off x="725712" y="1519551"/>
              <a:ext cx="6193247" cy="2137054"/>
            </a:xfrm>
            <a:prstGeom prst="roundRect">
              <a:avLst>
                <a:gd name="adj" fmla="val 8131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127000" dist="63500" dir="2700000" algn="tl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10" name="宇神PPT-vx:YushenDesgin-5-2"/>
            <p:cNvSpPr/>
            <p:nvPr/>
          </p:nvSpPr>
          <p:spPr>
            <a:xfrm>
              <a:off x="1005676" y="1700281"/>
              <a:ext cx="1880399" cy="598438"/>
            </a:xfrm>
            <a:custGeom>
              <a:avLst/>
              <a:gdLst>
                <a:gd name="connsiteX0" fmla="*/ 151566 w 2232000"/>
                <a:gd name="connsiteY0" fmla="*/ 0 h 598438"/>
                <a:gd name="connsiteX1" fmla="*/ 2080434 w 2232000"/>
                <a:gd name="connsiteY1" fmla="*/ 0 h 598438"/>
                <a:gd name="connsiteX2" fmla="*/ 2232000 w 2232000"/>
                <a:gd name="connsiteY2" fmla="*/ 151566 h 598438"/>
                <a:gd name="connsiteX3" fmla="*/ 2232000 w 2232000"/>
                <a:gd name="connsiteY3" fmla="*/ 316434 h 598438"/>
                <a:gd name="connsiteX4" fmla="*/ 2080434 w 2232000"/>
                <a:gd name="connsiteY4" fmla="*/ 468000 h 598438"/>
                <a:gd name="connsiteX5" fmla="*/ 540449 w 2232000"/>
                <a:gd name="connsiteY5" fmla="*/ 468000 h 598438"/>
                <a:gd name="connsiteX6" fmla="*/ 464795 w 2232000"/>
                <a:gd name="connsiteY6" fmla="*/ 598438 h 598438"/>
                <a:gd name="connsiteX7" fmla="*/ 389141 w 2232000"/>
                <a:gd name="connsiteY7" fmla="*/ 468000 h 598438"/>
                <a:gd name="connsiteX8" fmla="*/ 151566 w 2232000"/>
                <a:gd name="connsiteY8" fmla="*/ 468000 h 598438"/>
                <a:gd name="connsiteX9" fmla="*/ 0 w 2232000"/>
                <a:gd name="connsiteY9" fmla="*/ 316434 h 598438"/>
                <a:gd name="connsiteX10" fmla="*/ 0 w 2232000"/>
                <a:gd name="connsiteY10" fmla="*/ 151566 h 598438"/>
                <a:gd name="connsiteX11" fmla="*/ 151566 w 2232000"/>
                <a:gd name="connsiteY11" fmla="*/ 0 h 59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32000" h="598438">
                  <a:moveTo>
                    <a:pt x="151566" y="0"/>
                  </a:moveTo>
                  <a:lnTo>
                    <a:pt x="2080434" y="0"/>
                  </a:lnTo>
                  <a:cubicBezTo>
                    <a:pt x="2164142" y="0"/>
                    <a:pt x="2232000" y="67858"/>
                    <a:pt x="2232000" y="151566"/>
                  </a:cubicBezTo>
                  <a:lnTo>
                    <a:pt x="2232000" y="316434"/>
                  </a:lnTo>
                  <a:cubicBezTo>
                    <a:pt x="2232000" y="400142"/>
                    <a:pt x="2164142" y="468000"/>
                    <a:pt x="2080434" y="468000"/>
                  </a:cubicBezTo>
                  <a:lnTo>
                    <a:pt x="540449" y="468000"/>
                  </a:lnTo>
                  <a:lnTo>
                    <a:pt x="464795" y="598438"/>
                  </a:lnTo>
                  <a:lnTo>
                    <a:pt x="389141" y="468000"/>
                  </a:lnTo>
                  <a:lnTo>
                    <a:pt x="151566" y="468000"/>
                  </a:lnTo>
                  <a:cubicBezTo>
                    <a:pt x="67858" y="468000"/>
                    <a:pt x="0" y="400142"/>
                    <a:pt x="0" y="316434"/>
                  </a:cubicBezTo>
                  <a:lnTo>
                    <a:pt x="0" y="151566"/>
                  </a:lnTo>
                  <a:cubicBezTo>
                    <a:pt x="0" y="67858"/>
                    <a:pt x="67858" y="0"/>
                    <a:pt x="151566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63500" dir="2700000" algn="tl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11" name="宇神PPT-vx:YushenDesgin-5-3"/>
            <p:cNvSpPr txBox="1"/>
            <p:nvPr/>
          </p:nvSpPr>
          <p:spPr>
            <a:xfrm>
              <a:off x="1106014" y="1714795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127000" dist="63500" dir="2700000" algn="tl">
                      <a:schemeClr val="accent6">
                        <a:alpha val="20000"/>
                      </a:scheme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教学建设</a:t>
              </a:r>
            </a:p>
          </p:txBody>
        </p:sp>
        <p:sp>
          <p:nvSpPr>
            <p:cNvPr id="109" name="宇神PPT-vx:YushenDesgin-5-4"/>
            <p:cNvSpPr txBox="1"/>
            <p:nvPr/>
          </p:nvSpPr>
          <p:spPr>
            <a:xfrm>
              <a:off x="985735" y="2349730"/>
              <a:ext cx="5822792" cy="10792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     截至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2016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4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月，该校“中华民族非物质文化遗产教育传承体系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     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在当代高校的构建与实践”获得第六届国家级教学成果一等奖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“高校三标一体教育质量模型的探索与实践”获得国家级教学成果二等奖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“师范新升本院校的转型发展与应用型人才培养体系建设”获得重庆教学成果一等奖</a:t>
              </a:r>
            </a:p>
          </p:txBody>
        </p:sp>
      </p:grpSp>
      <p:grpSp>
        <p:nvGrpSpPr>
          <p:cNvPr id="130" name="宇神PPT-vx:YushenDesgin-6"/>
          <p:cNvGrpSpPr/>
          <p:nvPr/>
        </p:nvGrpSpPr>
        <p:grpSpPr>
          <a:xfrm>
            <a:off x="725712" y="3920846"/>
            <a:ext cx="6193247" cy="2317132"/>
            <a:chOff x="725712" y="3920846"/>
            <a:chExt cx="6193247" cy="2317132"/>
          </a:xfrm>
        </p:grpSpPr>
        <p:sp>
          <p:nvSpPr>
            <p:cNvPr id="113" name="宇神PPT-vx:YushenDesgin-6-1"/>
            <p:cNvSpPr/>
            <p:nvPr/>
          </p:nvSpPr>
          <p:spPr>
            <a:xfrm>
              <a:off x="725712" y="3920846"/>
              <a:ext cx="6193247" cy="2317132"/>
            </a:xfrm>
            <a:prstGeom prst="roundRect">
              <a:avLst>
                <a:gd name="adj" fmla="val 8131"/>
              </a:avLst>
            </a:prstGeom>
            <a:solidFill>
              <a:schemeClr val="bg1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  <a:effectLst>
              <a:outerShdw blurRad="127000" dist="63500" dir="2700000" algn="tl" rotWithShape="0">
                <a:schemeClr val="accent6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16" name="宇神PPT-vx:YushenDesgin-6-2"/>
            <p:cNvSpPr/>
            <p:nvPr/>
          </p:nvSpPr>
          <p:spPr>
            <a:xfrm>
              <a:off x="1005676" y="4101576"/>
              <a:ext cx="1880399" cy="598438"/>
            </a:xfrm>
            <a:custGeom>
              <a:avLst/>
              <a:gdLst>
                <a:gd name="connsiteX0" fmla="*/ 151566 w 2232000"/>
                <a:gd name="connsiteY0" fmla="*/ 0 h 598438"/>
                <a:gd name="connsiteX1" fmla="*/ 2080434 w 2232000"/>
                <a:gd name="connsiteY1" fmla="*/ 0 h 598438"/>
                <a:gd name="connsiteX2" fmla="*/ 2232000 w 2232000"/>
                <a:gd name="connsiteY2" fmla="*/ 151566 h 598438"/>
                <a:gd name="connsiteX3" fmla="*/ 2232000 w 2232000"/>
                <a:gd name="connsiteY3" fmla="*/ 316434 h 598438"/>
                <a:gd name="connsiteX4" fmla="*/ 2080434 w 2232000"/>
                <a:gd name="connsiteY4" fmla="*/ 468000 h 598438"/>
                <a:gd name="connsiteX5" fmla="*/ 540449 w 2232000"/>
                <a:gd name="connsiteY5" fmla="*/ 468000 h 598438"/>
                <a:gd name="connsiteX6" fmla="*/ 464795 w 2232000"/>
                <a:gd name="connsiteY6" fmla="*/ 598438 h 598438"/>
                <a:gd name="connsiteX7" fmla="*/ 389141 w 2232000"/>
                <a:gd name="connsiteY7" fmla="*/ 468000 h 598438"/>
                <a:gd name="connsiteX8" fmla="*/ 151566 w 2232000"/>
                <a:gd name="connsiteY8" fmla="*/ 468000 h 598438"/>
                <a:gd name="connsiteX9" fmla="*/ 0 w 2232000"/>
                <a:gd name="connsiteY9" fmla="*/ 316434 h 598438"/>
                <a:gd name="connsiteX10" fmla="*/ 0 w 2232000"/>
                <a:gd name="connsiteY10" fmla="*/ 151566 h 598438"/>
                <a:gd name="connsiteX11" fmla="*/ 151566 w 2232000"/>
                <a:gd name="connsiteY11" fmla="*/ 0 h 59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32000" h="598438">
                  <a:moveTo>
                    <a:pt x="151566" y="0"/>
                  </a:moveTo>
                  <a:lnTo>
                    <a:pt x="2080434" y="0"/>
                  </a:lnTo>
                  <a:cubicBezTo>
                    <a:pt x="2164142" y="0"/>
                    <a:pt x="2232000" y="67858"/>
                    <a:pt x="2232000" y="151566"/>
                  </a:cubicBezTo>
                  <a:lnTo>
                    <a:pt x="2232000" y="316434"/>
                  </a:lnTo>
                  <a:cubicBezTo>
                    <a:pt x="2232000" y="400142"/>
                    <a:pt x="2164142" y="468000"/>
                    <a:pt x="2080434" y="468000"/>
                  </a:cubicBezTo>
                  <a:lnTo>
                    <a:pt x="540449" y="468000"/>
                  </a:lnTo>
                  <a:lnTo>
                    <a:pt x="464795" y="598438"/>
                  </a:lnTo>
                  <a:lnTo>
                    <a:pt x="389141" y="468000"/>
                  </a:lnTo>
                  <a:lnTo>
                    <a:pt x="151566" y="468000"/>
                  </a:lnTo>
                  <a:cubicBezTo>
                    <a:pt x="67858" y="468000"/>
                    <a:pt x="0" y="400142"/>
                    <a:pt x="0" y="316434"/>
                  </a:cubicBezTo>
                  <a:lnTo>
                    <a:pt x="0" y="151566"/>
                  </a:lnTo>
                  <a:cubicBezTo>
                    <a:pt x="0" y="67858"/>
                    <a:pt x="67858" y="0"/>
                    <a:pt x="151566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6"/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17" name="宇神PPT-vx:YushenDesgin-6-3"/>
            <p:cNvSpPr txBox="1"/>
            <p:nvPr/>
          </p:nvSpPr>
          <p:spPr>
            <a:xfrm>
              <a:off x="1106014" y="411609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127000" dist="63500" dir="2700000" algn="tl">
                      <a:schemeClr val="accent6">
                        <a:alpha val="20000"/>
                      </a:scheme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特色专业</a:t>
              </a:r>
            </a:p>
          </p:txBody>
        </p:sp>
        <p:sp>
          <p:nvSpPr>
            <p:cNvPr id="115" name="宇神PPT-vx:YushenDesgin-6-4"/>
            <p:cNvSpPr txBox="1"/>
            <p:nvPr/>
          </p:nvSpPr>
          <p:spPr>
            <a:xfrm>
              <a:off x="985735" y="4751025"/>
              <a:ext cx="5083189" cy="135626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R="0" lvl="0" indent="0" algn="just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200" b="0" i="0" u="none" strike="noStrike" cap="none" spc="0" normalizeH="0" baseline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zh-CN" altLang="en-US" dirty="0">
                  <a:cs typeface="思源黑体 CN Bold" panose="020B0800000000000000" pitchFamily="34" charset="-122"/>
                </a:rPr>
                <a:t>     园林专业被立项为国家级特色专业建设点</a:t>
              </a:r>
              <a:endParaRPr lang="en-US" altLang="zh-CN" dirty="0">
                <a:cs typeface="思源黑体 CN Bold" panose="020B0800000000000000" pitchFamily="34" charset="-122"/>
              </a:endParaRPr>
            </a:p>
            <a:p>
              <a:r>
                <a:rPr lang="zh-CN" altLang="en-US" dirty="0">
                  <a:cs typeface="思源黑体 CN Bold" panose="020B0800000000000000" pitchFamily="34" charset="-122"/>
                </a:rPr>
                <a:t>“非物质文化遗产概论”被评为国家级精品课程</a:t>
              </a:r>
              <a:endParaRPr lang="en-US" altLang="zh-CN" dirty="0">
                <a:cs typeface="思源黑体 CN Bold" panose="020B0800000000000000" pitchFamily="34" charset="-122"/>
              </a:endParaRPr>
            </a:p>
            <a:p>
              <a:r>
                <a:rPr lang="zh-CN" altLang="en-US" dirty="0">
                  <a:cs typeface="思源黑体 CN Bold" panose="020B0800000000000000" pitchFamily="34" charset="-122"/>
                </a:rPr>
                <a:t>“重庆文理学院重庆渝西园林集团有限公司工程实践教育中心” </a:t>
              </a:r>
              <a:endParaRPr lang="en-US" altLang="zh-CN" dirty="0">
                <a:cs typeface="思源黑体 CN Bold" panose="020B0800000000000000" pitchFamily="34" charset="-122"/>
              </a:endParaRPr>
            </a:p>
            <a:p>
              <a:r>
                <a:rPr lang="zh-CN" altLang="en-US" dirty="0">
                  <a:cs typeface="思源黑体 CN Bold" panose="020B0800000000000000" pitchFamily="34" charset="-122"/>
                </a:rPr>
                <a:t>    被立项为国家级大学生校外实践教育基地。累计获得市级教学成果奖</a:t>
              </a:r>
              <a:r>
                <a:rPr lang="en-US" altLang="zh-CN" dirty="0">
                  <a:cs typeface="思源黑体 CN Bold" panose="020B0800000000000000" pitchFamily="34" charset="-122"/>
                </a:rPr>
                <a:t>19</a:t>
              </a:r>
              <a:r>
                <a:rPr lang="zh-CN" altLang="en-US" dirty="0">
                  <a:cs typeface="思源黑体 CN Bold" panose="020B0800000000000000" pitchFamily="34" charset="-122"/>
                </a:rPr>
                <a:t>项</a:t>
              </a:r>
              <a:endParaRPr lang="en-US" altLang="zh-CN" dirty="0">
                <a:cs typeface="思源黑体 CN Bold" panose="020B0800000000000000" pitchFamily="34" charset="-122"/>
              </a:endParaRPr>
            </a:p>
            <a:p>
              <a:r>
                <a:rPr lang="zh-CN" altLang="en-US" dirty="0">
                  <a:cs typeface="思源黑体 CN Bold" panose="020B0800000000000000" pitchFamily="34" charset="-122"/>
                </a:rPr>
                <a:t>    市级质量工程项目</a:t>
              </a:r>
              <a:r>
                <a:rPr lang="en-US" altLang="zh-CN" dirty="0">
                  <a:cs typeface="思源黑体 CN Bold" panose="020B0800000000000000" pitchFamily="34" charset="-122"/>
                </a:rPr>
                <a:t>50</a:t>
              </a:r>
              <a:r>
                <a:rPr lang="zh-CN" altLang="en-US" dirty="0">
                  <a:cs typeface="思源黑体 CN Bold" panose="020B0800000000000000" pitchFamily="34" charset="-122"/>
                </a:rPr>
                <a:t>余项、市级高等教育教学改革研究项目</a:t>
              </a:r>
              <a:r>
                <a:rPr lang="en-US" altLang="zh-CN" dirty="0">
                  <a:cs typeface="思源黑体 CN Bold" panose="020B0800000000000000" pitchFamily="34" charset="-122"/>
                </a:rPr>
                <a:t>98</a:t>
              </a:r>
              <a:r>
                <a:rPr lang="zh-CN" altLang="en-US" dirty="0">
                  <a:cs typeface="思源黑体 CN Bold" panose="020B0800000000000000" pitchFamily="34" charset="-122"/>
                </a:rPr>
                <a:t>项</a:t>
              </a:r>
            </a:p>
          </p:txBody>
        </p:sp>
      </p:grpSp>
      <p:pic>
        <p:nvPicPr>
          <p:cNvPr id="118" name="宇神PPT-vx:YushenDesgin-7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7168" r="32681"/>
          <a:stretch>
            <a:fillRect/>
          </a:stretch>
        </p:blipFill>
        <p:spPr>
          <a:xfrm>
            <a:off x="6068925" y="1748810"/>
            <a:ext cx="6123076" cy="5109190"/>
          </a:xfrm>
          <a:custGeom>
            <a:avLst/>
            <a:gdLst>
              <a:gd name="connsiteX0" fmla="*/ 0 w 6705600"/>
              <a:gd name="connsiteY0" fmla="*/ 0 h 5595257"/>
              <a:gd name="connsiteX1" fmla="*/ 6705600 w 6705600"/>
              <a:gd name="connsiteY1" fmla="*/ 0 h 5595257"/>
              <a:gd name="connsiteX2" fmla="*/ 6705600 w 6705600"/>
              <a:gd name="connsiteY2" fmla="*/ 5595257 h 5595257"/>
              <a:gd name="connsiteX3" fmla="*/ 0 w 6705600"/>
              <a:gd name="connsiteY3" fmla="*/ 5595257 h 5595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05600" h="5595257">
                <a:moveTo>
                  <a:pt x="0" y="0"/>
                </a:moveTo>
                <a:lnTo>
                  <a:pt x="6705600" y="0"/>
                </a:lnTo>
                <a:lnTo>
                  <a:pt x="6705600" y="5595257"/>
                </a:lnTo>
                <a:lnTo>
                  <a:pt x="0" y="5595257"/>
                </a:lnTo>
                <a:close/>
              </a:path>
            </a:pathLst>
          </a:custGeom>
        </p:spPr>
      </p:pic>
      <p:grpSp>
        <p:nvGrpSpPr>
          <p:cNvPr id="143" name="宇神PPT-vx:YushenDesgin-8"/>
          <p:cNvGrpSpPr/>
          <p:nvPr/>
        </p:nvGrpSpPr>
        <p:grpSpPr>
          <a:xfrm>
            <a:off x="345339" y="248387"/>
            <a:ext cx="2431711" cy="640396"/>
            <a:chOff x="5512754" y="929376"/>
            <a:chExt cx="2431711" cy="640396"/>
          </a:xfrm>
        </p:grpSpPr>
        <p:sp>
          <p:nvSpPr>
            <p:cNvPr id="144" name="宇神PPT-vx:YushenDesgin-8-1"/>
            <p:cNvSpPr/>
            <p:nvPr/>
          </p:nvSpPr>
          <p:spPr>
            <a:xfrm>
              <a:off x="5545287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>
              <a:off x="5512754" y="929376"/>
              <a:ext cx="640396" cy="640396"/>
              <a:chOff x="5512754" y="929376"/>
              <a:chExt cx="640396" cy="640396"/>
            </a:xfrm>
          </p:grpSpPr>
          <p:sp>
            <p:nvSpPr>
              <p:cNvPr id="149" name="宇神PPT-vx:YushenDesgin-8-2"/>
              <p:cNvSpPr/>
              <p:nvPr/>
            </p:nvSpPr>
            <p:spPr>
              <a:xfrm>
                <a:off x="5512754" y="929376"/>
                <a:ext cx="640396" cy="640396"/>
              </a:xfrm>
              <a:prstGeom prst="ellipse">
                <a:avLst/>
              </a:prstGeom>
              <a:gradFill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2700000" scaled="0"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150" name="宇神PPT-vx:YushenDesgin-8-3"/>
              <p:cNvSpPr txBox="1"/>
              <p:nvPr/>
            </p:nvSpPr>
            <p:spPr>
              <a:xfrm>
                <a:off x="5512754" y="1018742"/>
                <a:ext cx="64039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04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grpSp>
          <p:nvGrpSpPr>
            <p:cNvPr id="146" name="组合 145"/>
            <p:cNvGrpSpPr/>
            <p:nvPr/>
          </p:nvGrpSpPr>
          <p:grpSpPr>
            <a:xfrm>
              <a:off x="6243974" y="1011599"/>
              <a:ext cx="1459035" cy="489467"/>
              <a:chOff x="6243974" y="1003602"/>
              <a:chExt cx="1459035" cy="489467"/>
            </a:xfrm>
          </p:grpSpPr>
          <p:sp>
            <p:nvSpPr>
              <p:cNvPr id="147" name="宇神PPT-vx:YushenDesgin-8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科研发展</a:t>
                </a:r>
              </a:p>
            </p:txBody>
          </p:sp>
          <p:sp>
            <p:nvSpPr>
              <p:cNvPr id="148" name="宇神PPT-vx:YushenDesgin-8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SCIENTIFIC DEVELOPMENT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宇神PPT-vx:YushenDesgin-1"/>
          <p:cNvPicPr>
            <a:picLocks noChangeAspect="1"/>
          </p:cNvPicPr>
          <p:nvPr/>
        </p:nvPicPr>
        <p:blipFill>
          <a:blip r:embed="rId2" cstate="screen">
            <a:alphaModFix amt="22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custGeom>
            <a:avLst/>
            <a:gdLst>
              <a:gd name="connsiteX0" fmla="*/ 0 w 12191998"/>
              <a:gd name="connsiteY0" fmla="*/ 0 h 6858000"/>
              <a:gd name="connsiteX1" fmla="*/ 12191998 w 12191998"/>
              <a:gd name="connsiteY1" fmla="*/ 0 h 6858000"/>
              <a:gd name="connsiteX2" fmla="*/ 12191998 w 12191998"/>
              <a:gd name="connsiteY2" fmla="*/ 6858000 h 6858000"/>
              <a:gd name="connsiteX3" fmla="*/ 0 w 1219199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8" h="6858000">
                <a:moveTo>
                  <a:pt x="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28" name="宇神PPT-vx:YushenDesgin-2" descr="街道上的风景&#10;&#10;描述已自动生成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451" t="4364" r="4445" b="10530"/>
          <a:stretch>
            <a:fillRect/>
          </a:stretch>
        </p:blipFill>
        <p:spPr>
          <a:xfrm rot="60000">
            <a:off x="-48661" y="1494801"/>
            <a:ext cx="12285608" cy="5469156"/>
          </a:xfrm>
          <a:custGeom>
            <a:avLst/>
            <a:gdLst>
              <a:gd name="connsiteX0" fmla="*/ 0 w 12285608"/>
              <a:gd name="connsiteY0" fmla="*/ 0 h 5469156"/>
              <a:gd name="connsiteX1" fmla="*/ 12193857 w 12285608"/>
              <a:gd name="connsiteY1" fmla="*/ 0 h 5469156"/>
              <a:gd name="connsiteX2" fmla="*/ 12285608 w 12285608"/>
              <a:gd name="connsiteY2" fmla="*/ 5256376 h 5469156"/>
              <a:gd name="connsiteX3" fmla="*/ 95465 w 12285608"/>
              <a:gd name="connsiteY3" fmla="*/ 5469156 h 5469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85608" h="5469156">
                <a:moveTo>
                  <a:pt x="0" y="0"/>
                </a:moveTo>
                <a:lnTo>
                  <a:pt x="12193857" y="0"/>
                </a:lnTo>
                <a:lnTo>
                  <a:pt x="12285608" y="5256376"/>
                </a:lnTo>
                <a:lnTo>
                  <a:pt x="95465" y="5469156"/>
                </a:lnTo>
                <a:close/>
              </a:path>
            </a:pathLst>
          </a:custGeom>
        </p:spPr>
      </p:pic>
      <p:pic>
        <p:nvPicPr>
          <p:cNvPr id="13" name="宇神PPT-vx:YushenDesgin-3" descr="文本&#10;&#10;描述已自动生成"/>
          <p:cNvPicPr>
            <a:picLocks noChangeAspect="1"/>
          </p:cNvPicPr>
          <p:nvPr/>
        </p:nvPicPr>
        <p:blipFill>
          <a:blip r:embed="rId5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175" y="203200"/>
            <a:ext cx="1858818" cy="444500"/>
          </a:xfrm>
          <a:prstGeom prst="rect">
            <a:avLst/>
          </a:prstGeom>
        </p:spPr>
      </p:pic>
      <p:grpSp>
        <p:nvGrpSpPr>
          <p:cNvPr id="49" name="宇神PPT-vx:YushenDesgin-4"/>
          <p:cNvGrpSpPr/>
          <p:nvPr/>
        </p:nvGrpSpPr>
        <p:grpSpPr>
          <a:xfrm>
            <a:off x="2985134" y="413301"/>
            <a:ext cx="6247133" cy="3617464"/>
            <a:chOff x="3182971" y="70698"/>
            <a:chExt cx="6247133" cy="3617464"/>
          </a:xfrm>
        </p:grpSpPr>
        <p:sp>
          <p:nvSpPr>
            <p:cNvPr id="29" name="宇神PPT-vx:YushenDesgin-4-1"/>
            <p:cNvSpPr/>
            <p:nvPr/>
          </p:nvSpPr>
          <p:spPr>
            <a:xfrm>
              <a:off x="4483734" y="70698"/>
              <a:ext cx="1954381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800" b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>
                    <a:outerShdw blurRad="127000" dist="63500" dir="2700000" algn="tl" rotWithShape="0">
                      <a:schemeClr val="accent1">
                        <a:alpha val="20000"/>
                      </a:schemeClr>
                    </a:outerShdw>
                  </a:effectLst>
                  <a:uLnTx/>
                  <a:uFillTx/>
                  <a:latin typeface="汉仪许静行楷W" panose="00020600040101010101" pitchFamily="18" charset="-122"/>
                  <a:ea typeface="汉仪许静行楷W" panose="00020600040101010101" pitchFamily="18" charset="-122"/>
                  <a:cs typeface="思源黑体 CN Bold" panose="020B0800000000000000" pitchFamily="34" charset="-122"/>
                </a:rPr>
                <a:t>诚</a:t>
              </a:r>
            </a:p>
          </p:txBody>
        </p:sp>
        <p:sp>
          <p:nvSpPr>
            <p:cNvPr id="30" name="宇神PPT-vx:YushenDesgin-4-2"/>
            <p:cNvSpPr/>
            <p:nvPr/>
          </p:nvSpPr>
          <p:spPr>
            <a:xfrm>
              <a:off x="5983945" y="194956"/>
              <a:ext cx="1787669" cy="2015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500" b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>
                    <a:outerShdw blurRad="127000" dist="63500" dir="2700000" algn="tl" rotWithShape="0">
                      <a:schemeClr val="accent1">
                        <a:alpha val="20000"/>
                      </a:schemeClr>
                    </a:outerShdw>
                  </a:effectLst>
                  <a:uLnTx/>
                  <a:uFillTx/>
                  <a:latin typeface="汉仪许静行楷W" panose="00020600040101010101" pitchFamily="18" charset="-122"/>
                  <a:ea typeface="汉仪许静行楷W" panose="00020600040101010101" pitchFamily="18" charset="-122"/>
                  <a:cs typeface="思源黑体 CN Bold" panose="020B0800000000000000" pitchFamily="34" charset="-122"/>
                </a:rPr>
                <a:t>邀</a:t>
              </a: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3182971" y="1330729"/>
              <a:ext cx="6247133" cy="2357433"/>
              <a:chOff x="3551021" y="1284379"/>
              <a:chExt cx="6247133" cy="2357433"/>
            </a:xfrm>
          </p:grpSpPr>
          <p:sp>
            <p:nvSpPr>
              <p:cNvPr id="34" name="宇神PPT-vx:YushenDesgin-4-3"/>
              <p:cNvSpPr/>
              <p:nvPr/>
            </p:nvSpPr>
            <p:spPr>
              <a:xfrm>
                <a:off x="3551021" y="1284379"/>
                <a:ext cx="1954381" cy="22159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您</a:t>
                </a:r>
              </a:p>
            </p:txBody>
          </p:sp>
          <p:sp>
            <p:nvSpPr>
              <p:cNvPr id="35" name="宇神PPT-vx:YushenDesgin-4-4"/>
              <p:cNvSpPr/>
              <p:nvPr/>
            </p:nvSpPr>
            <p:spPr>
              <a:xfrm>
                <a:off x="5000265" y="1625876"/>
                <a:ext cx="1787669" cy="20159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5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的</a:t>
                </a:r>
              </a:p>
            </p:txBody>
          </p:sp>
          <p:sp>
            <p:nvSpPr>
              <p:cNvPr id="36" name="宇神PPT-vx:YushenDesgin-4-5"/>
              <p:cNvSpPr/>
              <p:nvPr/>
            </p:nvSpPr>
            <p:spPr>
              <a:xfrm>
                <a:off x="6439026" y="1315322"/>
                <a:ext cx="1954381" cy="22159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加</a:t>
                </a:r>
              </a:p>
            </p:txBody>
          </p:sp>
          <p:sp>
            <p:nvSpPr>
              <p:cNvPr id="37" name="宇神PPT-vx:YushenDesgin-4-6"/>
              <p:cNvSpPr/>
              <p:nvPr/>
            </p:nvSpPr>
            <p:spPr>
              <a:xfrm rot="339005">
                <a:off x="8010485" y="1377985"/>
                <a:ext cx="1787669" cy="20159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5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入</a:t>
                </a:r>
              </a:p>
            </p:txBody>
          </p:sp>
        </p:grpSp>
      </p:grpSp>
      <p:grpSp>
        <p:nvGrpSpPr>
          <p:cNvPr id="3" name="宇神PPT-vx:YushenDesgin-5"/>
          <p:cNvGrpSpPr/>
          <p:nvPr/>
        </p:nvGrpSpPr>
        <p:grpSpPr>
          <a:xfrm>
            <a:off x="7451678" y="1295722"/>
            <a:ext cx="2450842" cy="685980"/>
            <a:chOff x="8591372" y="1213863"/>
            <a:chExt cx="2450842" cy="685980"/>
          </a:xfrm>
        </p:grpSpPr>
        <p:sp>
          <p:nvSpPr>
            <p:cNvPr id="56" name="宇神PPT-vx:YushenDesgin-5-1"/>
            <p:cNvSpPr txBox="1"/>
            <p:nvPr/>
          </p:nvSpPr>
          <p:spPr>
            <a:xfrm>
              <a:off x="8591372" y="1213863"/>
              <a:ext cx="2403217" cy="6266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我和我的母校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思源黑体 CN Bold" panose="020B08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重庆文理学院通用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模板</a:t>
              </a:r>
            </a:p>
          </p:txBody>
        </p:sp>
        <p:cxnSp>
          <p:nvCxnSpPr>
            <p:cNvPr id="60" name="宇神PPT-vx:YushenDesgin-5-2"/>
            <p:cNvCxnSpPr/>
            <p:nvPr/>
          </p:nvCxnSpPr>
          <p:spPr>
            <a:xfrm>
              <a:off x="8725354" y="1899843"/>
              <a:ext cx="231686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宇神PPT-vx:YushenDesgin-6"/>
          <p:cNvGrpSpPr/>
          <p:nvPr/>
        </p:nvGrpSpPr>
        <p:grpSpPr>
          <a:xfrm>
            <a:off x="1864590" y="1295722"/>
            <a:ext cx="2425670" cy="716028"/>
            <a:chOff x="1324865" y="2693922"/>
            <a:chExt cx="2425670" cy="716028"/>
          </a:xfrm>
        </p:grpSpPr>
        <p:sp>
          <p:nvSpPr>
            <p:cNvPr id="57" name="宇神PPT-vx:YushenDesgin-6-1"/>
            <p:cNvSpPr txBox="1"/>
            <p:nvPr/>
          </p:nvSpPr>
          <p:spPr>
            <a:xfrm>
              <a:off x="1796154" y="2693922"/>
              <a:ext cx="1954381" cy="6266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CULTIVATE VIRTUE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rPr>
                <a:t>BOWEN DALI</a:t>
              </a:r>
            </a:p>
          </p:txBody>
        </p:sp>
        <p:cxnSp>
          <p:nvCxnSpPr>
            <p:cNvPr id="61" name="宇神PPT-vx:YushenDesgin-6-2"/>
            <p:cNvCxnSpPr/>
            <p:nvPr/>
          </p:nvCxnSpPr>
          <p:spPr>
            <a:xfrm flipV="1">
              <a:off x="1324865" y="3409950"/>
              <a:ext cx="2316860" cy="0"/>
            </a:xfrm>
            <a:prstGeom prst="line">
              <a:avLst/>
            </a:prstGeom>
            <a:ln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宇神PPT-vx:YushenDesgin-7"/>
          <p:cNvGrpSpPr/>
          <p:nvPr/>
        </p:nvGrpSpPr>
        <p:grpSpPr>
          <a:xfrm>
            <a:off x="4312231" y="4016634"/>
            <a:ext cx="3567538" cy="328803"/>
            <a:chOff x="3676042" y="3978779"/>
            <a:chExt cx="4839916" cy="446072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62" name="宇神PPT-vx:YushenDesgin-7-1"/>
            <p:cNvSpPr/>
            <p:nvPr/>
          </p:nvSpPr>
          <p:spPr>
            <a:xfrm>
              <a:off x="5237933" y="3978779"/>
              <a:ext cx="1716134" cy="44607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THANKS</a:t>
              </a:r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63" name="宇神PPT-vx:YushenDesgin-7-2"/>
            <p:cNvCxnSpPr/>
            <p:nvPr/>
          </p:nvCxnSpPr>
          <p:spPr>
            <a:xfrm>
              <a:off x="7196663" y="4201815"/>
              <a:ext cx="1319295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宇神PPT-vx:YushenDesgin-7-3"/>
            <p:cNvCxnSpPr/>
            <p:nvPr/>
          </p:nvCxnSpPr>
          <p:spPr>
            <a:xfrm flipH="1">
              <a:off x="3676042" y="4201815"/>
              <a:ext cx="1319295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宇神PPT-vx:YushenDesgin-8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3061450" y="-243150"/>
            <a:ext cx="3173625" cy="3173625"/>
          </a:xfrm>
          <a:prstGeom prst="rect">
            <a:avLst/>
          </a:prstGeom>
        </p:spPr>
      </p:pic>
      <p:pic>
        <p:nvPicPr>
          <p:cNvPr id="46" name="宇神PPT-vx:YushenDesgin-9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 flipH="1">
            <a:off x="7215429" y="1653840"/>
            <a:ext cx="2316859" cy="23168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宇神PPT-vx:YushenDesgin-1" descr="天空中有许多云&#10;&#10;描述已自动生成"/>
          <p:cNvPicPr>
            <a:picLocks noChangeAspect="1"/>
          </p:cNvPicPr>
          <p:nvPr/>
        </p:nvPicPr>
        <p:blipFill rotWithShape="1">
          <a:blip r:embed="rId2" cstate="screen">
            <a:alphaModFix amt="21000"/>
          </a:blip>
          <a:srcRect/>
          <a:stretch>
            <a:fillRect/>
          </a:stretch>
        </p:blipFill>
        <p:spPr>
          <a:xfrm>
            <a:off x="0" y="0"/>
            <a:ext cx="12192000" cy="6723888"/>
          </a:xfrm>
          <a:prstGeom prst="rect">
            <a:avLst/>
          </a:prstGeom>
        </p:spPr>
      </p:pic>
      <p:pic>
        <p:nvPicPr>
          <p:cNvPr id="33" name="宇神PPT-vx:YushenDesgin-2" descr="河边的城市&#10;&#10;描述已自动生成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229" b="32145"/>
          <a:stretch>
            <a:fillRect/>
          </a:stretch>
        </p:blipFill>
        <p:spPr>
          <a:xfrm>
            <a:off x="0" y="2692400"/>
            <a:ext cx="12192000" cy="4165600"/>
          </a:xfrm>
          <a:prstGeom prst="rect">
            <a:avLst/>
          </a:prstGeom>
        </p:spPr>
      </p:pic>
      <p:pic>
        <p:nvPicPr>
          <p:cNvPr id="16" name="宇神PPT-vx:YushenDesgin-3" descr="文本&#10;&#10;描述已自动生成"/>
          <p:cNvPicPr>
            <a:picLocks noChangeAspect="1"/>
          </p:cNvPicPr>
          <p:nvPr/>
        </p:nvPicPr>
        <p:blipFill>
          <a:blip r:embed="rId5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175" y="203200"/>
            <a:ext cx="1858818" cy="444500"/>
          </a:xfrm>
          <a:prstGeom prst="rect">
            <a:avLst/>
          </a:prstGeom>
        </p:spPr>
      </p:pic>
      <p:grpSp>
        <p:nvGrpSpPr>
          <p:cNvPr id="71" name="宇神PPT-vx:YushenDesgin-4"/>
          <p:cNvGrpSpPr/>
          <p:nvPr/>
        </p:nvGrpSpPr>
        <p:grpSpPr>
          <a:xfrm>
            <a:off x="5076996" y="1162787"/>
            <a:ext cx="2431711" cy="640396"/>
            <a:chOff x="5512754" y="929376"/>
            <a:chExt cx="2431711" cy="640396"/>
          </a:xfrm>
        </p:grpSpPr>
        <p:sp>
          <p:nvSpPr>
            <p:cNvPr id="59" name="宇神PPT-vx:YushenDesgin-4-1"/>
            <p:cNvSpPr/>
            <p:nvPr/>
          </p:nvSpPr>
          <p:spPr>
            <a:xfrm>
              <a:off x="5545287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5512754" y="929376"/>
              <a:ext cx="640396" cy="640396"/>
              <a:chOff x="5512754" y="929376"/>
              <a:chExt cx="640396" cy="640396"/>
            </a:xfrm>
          </p:grpSpPr>
          <p:sp>
            <p:nvSpPr>
              <p:cNvPr id="63" name="宇神PPT-vx:YushenDesgin-4-2"/>
              <p:cNvSpPr/>
              <p:nvPr/>
            </p:nvSpPr>
            <p:spPr>
              <a:xfrm>
                <a:off x="5512754" y="929376"/>
                <a:ext cx="640396" cy="640396"/>
              </a:xfrm>
              <a:prstGeom prst="ellipse">
                <a:avLst/>
              </a:prstGeom>
              <a:gradFill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2700000" scaled="0"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60" name="宇神PPT-vx:YushenDesgin-4-3"/>
              <p:cNvSpPr txBox="1"/>
              <p:nvPr/>
            </p:nvSpPr>
            <p:spPr>
              <a:xfrm>
                <a:off x="5512754" y="1018742"/>
                <a:ext cx="64039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01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>
              <a:off x="6243974" y="1011599"/>
              <a:ext cx="1459035" cy="489467"/>
              <a:chOff x="6243974" y="1003602"/>
              <a:chExt cx="1459035" cy="489467"/>
            </a:xfrm>
          </p:grpSpPr>
          <p:sp>
            <p:nvSpPr>
              <p:cNvPr id="47" name="宇神PPT-vx:YushenDesgin-4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学校信息</a:t>
                </a:r>
              </a:p>
            </p:txBody>
          </p:sp>
          <p:sp>
            <p:nvSpPr>
              <p:cNvPr id="67" name="宇神PPT-vx:YushenDesgin-4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SCHOOL INFORMATION</a:t>
                </a:r>
                <a:endParaRPr kumimoji="0" lang="zh-CN" altLang="en-US" sz="700" i="0" u="none" strike="noStrike" kern="100" cap="none" spc="0" normalizeH="0" baseline="0" noProof="0" dirty="0">
                  <a:ln>
                    <a:noFill/>
                  </a:ln>
                  <a:solidFill>
                    <a:schemeClr val="accent6">
                      <a:lumMod val="60000"/>
                      <a:lumOff val="4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</p:grpSp>
      <p:grpSp>
        <p:nvGrpSpPr>
          <p:cNvPr id="104" name="宇神PPT-vx:YushenDesgin-5"/>
          <p:cNvGrpSpPr/>
          <p:nvPr/>
        </p:nvGrpSpPr>
        <p:grpSpPr>
          <a:xfrm>
            <a:off x="8213896" y="1162787"/>
            <a:ext cx="2431711" cy="640396"/>
            <a:chOff x="8451636" y="929376"/>
            <a:chExt cx="2431711" cy="640396"/>
          </a:xfrm>
        </p:grpSpPr>
        <p:sp>
          <p:nvSpPr>
            <p:cNvPr id="97" name="宇神PPT-vx:YushenDesgin-5-1"/>
            <p:cNvSpPr/>
            <p:nvPr/>
          </p:nvSpPr>
          <p:spPr>
            <a:xfrm>
              <a:off x="8484169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6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02" name="宇神PPT-vx:YushenDesgin-5-2"/>
            <p:cNvSpPr/>
            <p:nvPr/>
          </p:nvSpPr>
          <p:spPr>
            <a:xfrm>
              <a:off x="8451636" y="929376"/>
              <a:ext cx="640396" cy="640396"/>
            </a:xfrm>
            <a:prstGeom prst="ellipse">
              <a:avLst/>
            </a:prstGeom>
            <a:gradFill flip="none" rotWithShape="0">
              <a:gsLst>
                <a:gs pos="100000">
                  <a:schemeClr val="accent6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2700000" scaled="0"/>
              <a:tileRect/>
            </a:gradFill>
            <a:ln w="19050">
              <a:solidFill>
                <a:schemeClr val="accent5"/>
              </a:solidFill>
            </a:ln>
            <a:effectLst>
              <a:outerShdw blurRad="127000" dist="63500" dir="2700000" algn="tl" rotWithShape="0">
                <a:schemeClr val="accent6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03" name="宇神PPT-vx:YushenDesgin-5-3"/>
            <p:cNvSpPr txBox="1"/>
            <p:nvPr/>
          </p:nvSpPr>
          <p:spPr>
            <a:xfrm>
              <a:off x="8485393" y="1018742"/>
              <a:ext cx="5728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02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99" name="组合 98"/>
            <p:cNvGrpSpPr/>
            <p:nvPr/>
          </p:nvGrpSpPr>
          <p:grpSpPr>
            <a:xfrm>
              <a:off x="9182856" y="1011599"/>
              <a:ext cx="1459035" cy="489467"/>
              <a:chOff x="6243974" y="1003602"/>
              <a:chExt cx="1459035" cy="489467"/>
            </a:xfrm>
          </p:grpSpPr>
          <p:sp>
            <p:nvSpPr>
              <p:cNvPr id="100" name="宇神PPT-vx:YushenDesgin-5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alpha val="65000"/>
                      </a:schemeClr>
                    </a:soli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历史沿革</a:t>
                </a:r>
              </a:p>
            </p:txBody>
          </p:sp>
          <p:sp>
            <p:nvSpPr>
              <p:cNvPr id="101" name="宇神PPT-vx:YushenDesgin-5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HISTORICAL EVOLUTION</a:t>
                </a:r>
              </a:p>
            </p:txBody>
          </p:sp>
        </p:grpSp>
      </p:grpSp>
      <p:grpSp>
        <p:nvGrpSpPr>
          <p:cNvPr id="113" name="宇神PPT-vx:YushenDesgin-6"/>
          <p:cNvGrpSpPr/>
          <p:nvPr/>
        </p:nvGrpSpPr>
        <p:grpSpPr>
          <a:xfrm>
            <a:off x="5076996" y="2288225"/>
            <a:ext cx="2431711" cy="640396"/>
            <a:chOff x="8451636" y="929376"/>
            <a:chExt cx="2431711" cy="640396"/>
          </a:xfrm>
        </p:grpSpPr>
        <p:sp>
          <p:nvSpPr>
            <p:cNvPr id="114" name="宇神PPT-vx:YushenDesgin-6-1"/>
            <p:cNvSpPr/>
            <p:nvPr/>
          </p:nvSpPr>
          <p:spPr>
            <a:xfrm>
              <a:off x="8484169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6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15" name="宇神PPT-vx:YushenDesgin-6-2"/>
            <p:cNvSpPr/>
            <p:nvPr/>
          </p:nvSpPr>
          <p:spPr>
            <a:xfrm>
              <a:off x="8451636" y="929376"/>
              <a:ext cx="640396" cy="640396"/>
            </a:xfrm>
            <a:prstGeom prst="ellipse">
              <a:avLst/>
            </a:prstGeom>
            <a:gradFill flip="none" rotWithShape="0">
              <a:gsLst>
                <a:gs pos="100000">
                  <a:schemeClr val="accent6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2700000" scaled="0"/>
              <a:tileRect/>
            </a:gradFill>
            <a:ln w="19050">
              <a:solidFill>
                <a:schemeClr val="accent5"/>
              </a:solidFill>
            </a:ln>
            <a:effectLst>
              <a:outerShdw blurRad="127000" dist="63500" dir="2700000" algn="tl" rotWithShape="0">
                <a:schemeClr val="accent6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16" name="宇神PPT-vx:YushenDesgin-6-3"/>
            <p:cNvSpPr txBox="1"/>
            <p:nvPr/>
          </p:nvSpPr>
          <p:spPr>
            <a:xfrm>
              <a:off x="8485393" y="1018742"/>
              <a:ext cx="5728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03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117" name="组合 116"/>
            <p:cNvGrpSpPr/>
            <p:nvPr/>
          </p:nvGrpSpPr>
          <p:grpSpPr>
            <a:xfrm>
              <a:off x="9182856" y="1011599"/>
              <a:ext cx="1459035" cy="489467"/>
              <a:chOff x="6243974" y="1003602"/>
              <a:chExt cx="1459035" cy="489467"/>
            </a:xfrm>
          </p:grpSpPr>
          <p:sp>
            <p:nvSpPr>
              <p:cNvPr id="118" name="宇神PPT-vx:YushenDesgin-6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alpha val="65000"/>
                      </a:schemeClr>
                    </a:soli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师资力量</a:t>
                </a:r>
              </a:p>
            </p:txBody>
          </p:sp>
          <p:sp>
            <p:nvSpPr>
              <p:cNvPr id="119" name="宇神PPT-vx:YushenDesgin-6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FACULTY STRENGTH</a:t>
                </a:r>
              </a:p>
            </p:txBody>
          </p:sp>
        </p:grpSp>
      </p:grpSp>
      <p:grpSp>
        <p:nvGrpSpPr>
          <p:cNvPr id="131" name="宇神PPT-vx:YushenDesgin-7"/>
          <p:cNvGrpSpPr/>
          <p:nvPr/>
        </p:nvGrpSpPr>
        <p:grpSpPr>
          <a:xfrm>
            <a:off x="500706" y="716749"/>
            <a:ext cx="3868094" cy="2053274"/>
            <a:chOff x="500706" y="716749"/>
            <a:chExt cx="3868094" cy="2053274"/>
          </a:xfrm>
        </p:grpSpPr>
        <p:grpSp>
          <p:nvGrpSpPr>
            <p:cNvPr id="121" name="组合 120"/>
            <p:cNvGrpSpPr/>
            <p:nvPr/>
          </p:nvGrpSpPr>
          <p:grpSpPr>
            <a:xfrm>
              <a:off x="1041633" y="1106262"/>
              <a:ext cx="3327167" cy="1457006"/>
              <a:chOff x="1041633" y="1048205"/>
              <a:chExt cx="3327167" cy="1457006"/>
            </a:xfrm>
          </p:grpSpPr>
          <p:sp>
            <p:nvSpPr>
              <p:cNvPr id="3" name="宇神PPT-vx:YushenDesgin-7-1"/>
              <p:cNvSpPr/>
              <p:nvPr/>
            </p:nvSpPr>
            <p:spPr>
              <a:xfrm>
                <a:off x="1041633" y="1048205"/>
                <a:ext cx="1313180" cy="14465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8800" b="0" u="none" strike="noStrike" kern="1200" cap="none" spc="0" normalizeH="0" baseline="0" noProof="0" dirty="0">
                    <a:ln w="6350">
                      <a:solidFill>
                        <a:schemeClr val="accent5"/>
                      </a:solidFill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lumMod val="40000"/>
                          <a:lumOff val="60000"/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目</a:t>
                </a:r>
              </a:p>
            </p:txBody>
          </p:sp>
          <p:sp>
            <p:nvSpPr>
              <p:cNvPr id="4" name="宇神PPT-vx:YushenDesgin-7-2"/>
              <p:cNvSpPr/>
              <p:nvPr/>
            </p:nvSpPr>
            <p:spPr>
              <a:xfrm>
                <a:off x="1800815" y="1282214"/>
                <a:ext cx="1107996" cy="12003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7200" b="0" u="none" strike="noStrike" kern="1200" cap="none" spc="0" normalizeH="0" baseline="0" noProof="0" dirty="0">
                    <a:ln w="6350">
                      <a:solidFill>
                        <a:schemeClr val="accent5"/>
                      </a:solidFill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lumMod val="40000"/>
                          <a:lumOff val="60000"/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录</a:t>
                </a:r>
              </a:p>
            </p:txBody>
          </p:sp>
          <p:sp>
            <p:nvSpPr>
              <p:cNvPr id="13" name="宇神PPT-vx:YushenDesgin-7-3"/>
              <p:cNvSpPr txBox="1"/>
              <p:nvPr/>
            </p:nvSpPr>
            <p:spPr>
              <a:xfrm>
                <a:off x="2739371" y="1949789"/>
                <a:ext cx="1591329" cy="4192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思源黑体 CN Bold" panose="020B0800000000000000" pitchFamily="34" charset="-122"/>
                  </a:rPr>
                  <a:t>CONTENTS</a:t>
                </a:r>
                <a:endPara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思源黑体 CN Bold" panose="020B0800000000000000" pitchFamily="34" charset="-122"/>
                </a:endParaRPr>
              </a:p>
            </p:txBody>
          </p:sp>
          <p:cxnSp>
            <p:nvCxnSpPr>
              <p:cNvPr id="14" name="宇神PPT-vx:YushenDesgin-7-4"/>
              <p:cNvCxnSpPr/>
              <p:nvPr/>
            </p:nvCxnSpPr>
            <p:spPr>
              <a:xfrm>
                <a:off x="1420303" y="2505211"/>
                <a:ext cx="2948497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23" name="宇神PPT-vx:YushenDesgin-7-5"/>
            <p:cNvPicPr>
              <a:picLocks noChangeAspect="1"/>
            </p:cNvPicPr>
            <p:nvPr/>
          </p:nvPicPr>
          <p:blipFill>
            <a:blip r:embed="rId7" cstate="screen"/>
            <a:stretch>
              <a:fillRect/>
            </a:stretch>
          </p:blipFill>
          <p:spPr>
            <a:xfrm>
              <a:off x="500706" y="716749"/>
              <a:ext cx="2053274" cy="2053274"/>
            </a:xfrm>
            <a:prstGeom prst="rect">
              <a:avLst/>
            </a:prstGeom>
          </p:spPr>
        </p:pic>
      </p:grpSp>
      <p:grpSp>
        <p:nvGrpSpPr>
          <p:cNvPr id="132" name="宇神PPT-vx:YushenDesgin-8"/>
          <p:cNvGrpSpPr/>
          <p:nvPr/>
        </p:nvGrpSpPr>
        <p:grpSpPr>
          <a:xfrm>
            <a:off x="8213896" y="1819298"/>
            <a:ext cx="2964437" cy="1384864"/>
            <a:chOff x="8213896" y="1819298"/>
            <a:chExt cx="2964437" cy="1384864"/>
          </a:xfrm>
        </p:grpSpPr>
        <p:grpSp>
          <p:nvGrpSpPr>
            <p:cNvPr id="105" name="组合 104"/>
            <p:cNvGrpSpPr/>
            <p:nvPr/>
          </p:nvGrpSpPr>
          <p:grpSpPr>
            <a:xfrm>
              <a:off x="8213896" y="2288225"/>
              <a:ext cx="2431711" cy="640396"/>
              <a:chOff x="5512754" y="929376"/>
              <a:chExt cx="2431711" cy="640396"/>
            </a:xfrm>
          </p:grpSpPr>
          <p:sp>
            <p:nvSpPr>
              <p:cNvPr id="106" name="宇神PPT-vx:YushenDesgin-8-1"/>
              <p:cNvSpPr/>
              <p:nvPr/>
            </p:nvSpPr>
            <p:spPr>
              <a:xfrm>
                <a:off x="5545287" y="989174"/>
                <a:ext cx="2399178" cy="52080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grpSp>
            <p:nvGrpSpPr>
              <p:cNvPr id="107" name="组合 106"/>
              <p:cNvGrpSpPr/>
              <p:nvPr/>
            </p:nvGrpSpPr>
            <p:grpSpPr>
              <a:xfrm>
                <a:off x="5512754" y="929376"/>
                <a:ext cx="640396" cy="640396"/>
                <a:chOff x="5512754" y="929376"/>
                <a:chExt cx="640396" cy="640396"/>
              </a:xfrm>
            </p:grpSpPr>
            <p:sp>
              <p:nvSpPr>
                <p:cNvPr id="111" name="宇神PPT-vx:YushenDesgin-8-2"/>
                <p:cNvSpPr/>
                <p:nvPr/>
              </p:nvSpPr>
              <p:spPr>
                <a:xfrm>
                  <a:off x="5512754" y="929376"/>
                  <a:ext cx="640396" cy="640396"/>
                </a:xfrm>
                <a:prstGeom prst="ellipse">
                  <a:avLst/>
                </a:prstGeom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n w="19050">
                  <a:solidFill>
                    <a:schemeClr val="accent5"/>
                  </a:solidFill>
                </a:ln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endParaRPr>
                </a:p>
              </p:txBody>
            </p:sp>
            <p:sp>
              <p:nvSpPr>
                <p:cNvPr id="112" name="宇神PPT-vx:YushenDesgin-8-3"/>
                <p:cNvSpPr txBox="1"/>
                <p:nvPr/>
              </p:nvSpPr>
              <p:spPr>
                <a:xfrm>
                  <a:off x="5512754" y="1018742"/>
                  <a:ext cx="640396" cy="46166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思源黑体 CN Bold" panose="020B0800000000000000" pitchFamily="34" charset="-122"/>
                      <a:ea typeface="思源黑体 CN Bold" panose="020B0800000000000000" pitchFamily="34" charset="-122"/>
                      <a:cs typeface="思源黑体 CN Bold" panose="020B0800000000000000" pitchFamily="34" charset="-122"/>
                    </a:rPr>
                    <a:t>04</a:t>
                  </a:r>
                  <a:endPara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endParaRPr>
                </a:p>
              </p:txBody>
            </p:sp>
          </p:grpSp>
          <p:grpSp>
            <p:nvGrpSpPr>
              <p:cNvPr id="108" name="组合 107"/>
              <p:cNvGrpSpPr/>
              <p:nvPr/>
            </p:nvGrpSpPr>
            <p:grpSpPr>
              <a:xfrm>
                <a:off x="6243974" y="1011599"/>
                <a:ext cx="1459035" cy="489467"/>
                <a:chOff x="6243974" y="1003602"/>
                <a:chExt cx="1459035" cy="489467"/>
              </a:xfrm>
            </p:grpSpPr>
            <p:sp>
              <p:nvSpPr>
                <p:cNvPr id="109" name="宇神PPT-vx:YushenDesgin-8-4"/>
                <p:cNvSpPr txBox="1"/>
                <p:nvPr/>
              </p:nvSpPr>
              <p:spPr>
                <a:xfrm>
                  <a:off x="6243974" y="1003602"/>
                  <a:ext cx="1229183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defTabSz="914400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b="0" i="0" u="none" strike="noStrike" kern="1200" cap="none" spc="0" normalizeH="0" baseline="0" noProof="0" dirty="0">
                      <a:ln>
                        <a:noFill/>
                      </a:ln>
                      <a:gradFill>
                        <a:gsLst>
                          <a:gs pos="100000">
                            <a:schemeClr val="accent2"/>
                          </a:gs>
                          <a:gs pos="0">
                            <a:schemeClr val="accent1"/>
                          </a:gs>
                        </a:gsLst>
                        <a:lin ang="2700000" scaled="0"/>
                      </a:gradFill>
                      <a:effectLst/>
                      <a:uLnTx/>
                      <a:uFillTx/>
                      <a:latin typeface="思源黑体 CN Bold" panose="020B0800000000000000" pitchFamily="34" charset="-122"/>
                      <a:ea typeface="思源黑体 CN Bold" panose="020B0800000000000000" pitchFamily="34" charset="-122"/>
                      <a:cs typeface="思源黑体 CN Bold" panose="020B0800000000000000" pitchFamily="34" charset="-122"/>
                    </a:rPr>
                    <a:t>科研发展</a:t>
                  </a:r>
                </a:p>
              </p:txBody>
            </p:sp>
            <p:sp>
              <p:nvSpPr>
                <p:cNvPr id="110" name="宇神PPT-vx:YushenDesgin-8-5"/>
                <p:cNvSpPr txBox="1"/>
                <p:nvPr/>
              </p:nvSpPr>
              <p:spPr>
                <a:xfrm>
                  <a:off x="6259194" y="1293014"/>
                  <a:ext cx="1443815" cy="20005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di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700" i="0" u="none" strike="noStrike" kern="100" cap="none" spc="0" normalizeH="0" baseline="0" noProof="0" dirty="0">
                      <a:ln>
                        <a:noFill/>
                      </a:ln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effectLst/>
                      <a:uLnTx/>
                      <a:uFillTx/>
                      <a:latin typeface="思源黑体 CN Light" panose="020B0300000000000000" pitchFamily="34" charset="-122"/>
                      <a:ea typeface="思源黑体 CN Light" panose="020B0300000000000000" pitchFamily="34" charset="-122"/>
                      <a:cs typeface="思源黑体 CN Bold" panose="020B0800000000000000" pitchFamily="34" charset="-122"/>
                    </a:rPr>
                    <a:t>SCIENTIFIC DEVELOPMENT</a:t>
                  </a:r>
                </a:p>
              </p:txBody>
            </p:sp>
          </p:grpSp>
        </p:grpSp>
        <p:pic>
          <p:nvPicPr>
            <p:cNvPr id="124" name="宇神PPT-vx:YushenDesgin-8-6"/>
            <p:cNvPicPr>
              <a:picLocks noChangeAspect="1"/>
            </p:cNvPicPr>
            <p:nvPr/>
          </p:nvPicPr>
          <p:blipFill>
            <a:blip r:embed="rId8" cstate="screen"/>
            <a:stretch>
              <a:fillRect/>
            </a:stretch>
          </p:blipFill>
          <p:spPr>
            <a:xfrm flipH="1">
              <a:off x="9793469" y="1819298"/>
              <a:ext cx="1384864" cy="1384864"/>
            </a:xfrm>
            <a:prstGeom prst="rect">
              <a:avLst/>
            </a:prstGeom>
          </p:spPr>
        </p:pic>
      </p:grpSp>
      <p:pic>
        <p:nvPicPr>
          <p:cNvPr id="125" name="宇神PPT-vx:YushenDesgin-9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>
            <a:off x="4457620" y="587632"/>
            <a:ext cx="1384864" cy="13848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66608"/>
            <a:ext cx="12192000" cy="3591392"/>
          </a:xfrm>
          <a:prstGeom prst="rect">
            <a:avLst/>
          </a:prstGeom>
        </p:spPr>
      </p:pic>
      <p:sp>
        <p:nvSpPr>
          <p:cNvPr id="19" name="宇神PPT-vx:YushenDesgin-2"/>
          <p:cNvSpPr/>
          <p:nvPr/>
        </p:nvSpPr>
        <p:spPr>
          <a:xfrm>
            <a:off x="0" y="0"/>
            <a:ext cx="12192000" cy="4702629"/>
          </a:xfrm>
          <a:prstGeom prst="rect">
            <a:avLst/>
          </a:prstGeom>
          <a:gradFill flip="none" rotWithShape="0">
            <a:gsLst>
              <a:gs pos="0">
                <a:schemeClr val="bg1"/>
              </a:gs>
              <a:gs pos="100000">
                <a:schemeClr val="accent5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pic>
        <p:nvPicPr>
          <p:cNvPr id="16" name="宇神PPT-vx:YushenDesgin-3" descr="文本&#10;&#10;描述已自动生成"/>
          <p:cNvPicPr>
            <a:picLocks noChangeAspect="1"/>
          </p:cNvPicPr>
          <p:nvPr/>
        </p:nvPicPr>
        <p:blipFill>
          <a:blip r:embed="rId4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175" y="203200"/>
            <a:ext cx="1858818" cy="444500"/>
          </a:xfrm>
          <a:prstGeom prst="rect">
            <a:avLst/>
          </a:prstGeom>
        </p:spPr>
      </p:pic>
      <p:pic>
        <p:nvPicPr>
          <p:cNvPr id="22" name="宇神PPT-vx:YushenDesgin-4" descr="天空中有许多云&#10;&#10;描述已自动生成"/>
          <p:cNvPicPr>
            <a:picLocks noChangeAspect="1"/>
          </p:cNvPicPr>
          <p:nvPr/>
        </p:nvPicPr>
        <p:blipFill>
          <a:blip r:embed="rId6">
            <a:alphaModFix amt="25000"/>
          </a:blip>
          <a:stretch>
            <a:fillRect/>
          </a:stretch>
        </p:blipFill>
        <p:spPr>
          <a:xfrm>
            <a:off x="0" y="0"/>
            <a:ext cx="12192000" cy="6723888"/>
          </a:xfrm>
          <a:prstGeom prst="rect">
            <a:avLst/>
          </a:prstGeom>
        </p:spPr>
      </p:pic>
      <p:grpSp>
        <p:nvGrpSpPr>
          <p:cNvPr id="20" name="宇神PPT-vx:YushenDesgin-5"/>
          <p:cNvGrpSpPr/>
          <p:nvPr/>
        </p:nvGrpSpPr>
        <p:grpSpPr>
          <a:xfrm>
            <a:off x="1598160" y="619454"/>
            <a:ext cx="9455941" cy="2780518"/>
            <a:chOff x="1627189" y="766631"/>
            <a:chExt cx="9455941" cy="2780518"/>
          </a:xfrm>
        </p:grpSpPr>
        <p:grpSp>
          <p:nvGrpSpPr>
            <p:cNvPr id="8" name="组合 7"/>
            <p:cNvGrpSpPr/>
            <p:nvPr/>
          </p:nvGrpSpPr>
          <p:grpSpPr>
            <a:xfrm>
              <a:off x="2668554" y="1092200"/>
              <a:ext cx="8414576" cy="2454949"/>
              <a:chOff x="2414554" y="2295446"/>
              <a:chExt cx="5886178" cy="171729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2414554" y="2295446"/>
                <a:ext cx="4190052" cy="1717290"/>
                <a:chOff x="2786144" y="23340"/>
                <a:chExt cx="6201883" cy="2541837"/>
              </a:xfrm>
            </p:grpSpPr>
            <p:sp>
              <p:nvSpPr>
                <p:cNvPr id="44" name="宇神PPT-vx:YushenDesgin-5-1"/>
                <p:cNvSpPr/>
                <p:nvPr/>
              </p:nvSpPr>
              <p:spPr>
                <a:xfrm>
                  <a:off x="2786144" y="44771"/>
                  <a:ext cx="2023553" cy="229442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3800" b="0" u="none" strike="noStrike" kern="1200" cap="none" spc="0" normalizeH="0" baseline="0" noProof="0" dirty="0">
                      <a:ln>
                        <a:noFill/>
                      </a:ln>
                      <a:gradFill>
                        <a:gsLst>
                          <a:gs pos="100000">
                            <a:schemeClr val="accent2"/>
                          </a:gs>
                          <a:gs pos="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127000" dist="63500" dir="2700000" algn="tl" rotWithShape="0">
                          <a:schemeClr val="accent1">
                            <a:alpha val="20000"/>
                          </a:schemeClr>
                        </a:outerShdw>
                      </a:effectLst>
                      <a:uLnTx/>
                      <a:uFillTx/>
                      <a:latin typeface="汉仪许静行楷W" panose="00020600040101010101" pitchFamily="18" charset="-122"/>
                      <a:ea typeface="汉仪许静行楷W" panose="00020600040101010101" pitchFamily="18" charset="-122"/>
                      <a:cs typeface="思源黑体 CN Bold" panose="020B0800000000000000" pitchFamily="34" charset="-122"/>
                    </a:rPr>
                    <a:t>学</a:t>
                  </a:r>
                </a:p>
              </p:txBody>
            </p:sp>
            <p:sp>
              <p:nvSpPr>
                <p:cNvPr id="45" name="宇神PPT-vx:YushenDesgin-5-2"/>
                <p:cNvSpPr/>
                <p:nvPr/>
              </p:nvSpPr>
              <p:spPr>
                <a:xfrm>
                  <a:off x="4197019" y="270755"/>
                  <a:ext cx="2023553" cy="229442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3800" b="0" u="none" strike="noStrike" kern="1200" cap="none" spc="0" normalizeH="0" baseline="0" noProof="0" dirty="0">
                      <a:ln>
                        <a:noFill/>
                      </a:ln>
                      <a:gradFill>
                        <a:gsLst>
                          <a:gs pos="100000">
                            <a:schemeClr val="accent2"/>
                          </a:gs>
                          <a:gs pos="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127000" dist="63500" dir="2700000" algn="tl" rotWithShape="0">
                          <a:schemeClr val="accent1">
                            <a:alpha val="20000"/>
                          </a:schemeClr>
                        </a:outerShdw>
                      </a:effectLst>
                      <a:uLnTx/>
                      <a:uFillTx/>
                      <a:latin typeface="汉仪许静行楷W" panose="00020600040101010101" pitchFamily="18" charset="-122"/>
                      <a:ea typeface="汉仪许静行楷W" panose="00020600040101010101" pitchFamily="18" charset="-122"/>
                      <a:cs typeface="思源黑体 CN Bold" panose="020B0800000000000000" pitchFamily="34" charset="-122"/>
                    </a:rPr>
                    <a:t>校</a:t>
                  </a:r>
                </a:p>
              </p:txBody>
            </p:sp>
            <p:sp>
              <p:nvSpPr>
                <p:cNvPr id="46" name="宇神PPT-vx:YushenDesgin-5-3"/>
                <p:cNvSpPr/>
                <p:nvPr/>
              </p:nvSpPr>
              <p:spPr>
                <a:xfrm>
                  <a:off x="5535636" y="23340"/>
                  <a:ext cx="2023553" cy="229442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3800" b="0" u="none" strike="noStrike" kern="1200" cap="none" spc="0" normalizeH="0" baseline="0" noProof="0" dirty="0">
                      <a:ln>
                        <a:noFill/>
                      </a:ln>
                      <a:gradFill>
                        <a:gsLst>
                          <a:gs pos="100000">
                            <a:schemeClr val="accent2"/>
                          </a:gs>
                          <a:gs pos="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127000" dist="63500" dir="2700000" algn="tl" rotWithShape="0">
                          <a:schemeClr val="accent1">
                            <a:alpha val="20000"/>
                          </a:schemeClr>
                        </a:outerShdw>
                      </a:effectLst>
                      <a:uLnTx/>
                      <a:uFillTx/>
                      <a:latin typeface="汉仪许静行楷W" panose="00020600040101010101" pitchFamily="18" charset="-122"/>
                      <a:ea typeface="汉仪许静行楷W" panose="00020600040101010101" pitchFamily="18" charset="-122"/>
                      <a:cs typeface="思源黑体 CN Bold" panose="020B0800000000000000" pitchFamily="34" charset="-122"/>
                    </a:rPr>
                    <a:t>信</a:t>
                  </a:r>
                </a:p>
              </p:txBody>
            </p:sp>
            <p:sp>
              <p:nvSpPr>
                <p:cNvPr id="48" name="宇神PPT-vx:YushenDesgin-5-4"/>
                <p:cNvSpPr/>
                <p:nvPr/>
              </p:nvSpPr>
              <p:spPr>
                <a:xfrm>
                  <a:off x="6964474" y="147048"/>
                  <a:ext cx="2023553" cy="229442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3800" b="0" u="none" strike="noStrike" kern="1200" cap="none" spc="0" normalizeH="0" baseline="0" noProof="0" dirty="0">
                      <a:ln>
                        <a:noFill/>
                      </a:ln>
                      <a:gradFill>
                        <a:gsLst>
                          <a:gs pos="100000">
                            <a:schemeClr val="accent2"/>
                          </a:gs>
                          <a:gs pos="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127000" dist="63500" dir="2700000" algn="tl" rotWithShape="0">
                          <a:schemeClr val="accent1">
                            <a:alpha val="20000"/>
                          </a:schemeClr>
                        </a:outerShdw>
                      </a:effectLst>
                      <a:uLnTx/>
                      <a:uFillTx/>
                      <a:latin typeface="汉仪许静行楷W" panose="00020600040101010101" pitchFamily="18" charset="-122"/>
                      <a:ea typeface="汉仪许静行楷W" panose="00020600040101010101" pitchFamily="18" charset="-122"/>
                      <a:cs typeface="思源黑体 CN Bold" panose="020B0800000000000000" pitchFamily="34" charset="-122"/>
                    </a:rPr>
                    <a:t>息</a:t>
                  </a:r>
                </a:p>
              </p:txBody>
            </p:sp>
          </p:grpSp>
          <p:grpSp>
            <p:nvGrpSpPr>
              <p:cNvPr id="5" name="组合 4"/>
              <p:cNvGrpSpPr/>
              <p:nvPr/>
            </p:nvGrpSpPr>
            <p:grpSpPr>
              <a:xfrm>
                <a:off x="6464754" y="2987870"/>
                <a:ext cx="1835978" cy="620199"/>
                <a:chOff x="8014154" y="1108270"/>
                <a:chExt cx="1835978" cy="620199"/>
              </a:xfrm>
            </p:grpSpPr>
            <p:sp>
              <p:nvSpPr>
                <p:cNvPr id="54" name="宇神PPT-vx:YushenDesgin-5-5"/>
                <p:cNvSpPr txBox="1"/>
                <p:nvPr/>
              </p:nvSpPr>
              <p:spPr>
                <a:xfrm>
                  <a:off x="8014154" y="1108270"/>
                  <a:ext cx="1764845" cy="54514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>
                          <a:lumMod val="65000"/>
                          <a:lumOff val="35000"/>
                        </a:srgbClr>
                      </a:solidFill>
                      <a:effectLst/>
                      <a:uLnTx/>
                      <a:uFillTx/>
                      <a:latin typeface="方正苏新诗柳楷简体" panose="02000000000000000000" pitchFamily="2" charset="-122"/>
                      <a:ea typeface="方正苏新诗柳楷简体" panose="02000000000000000000" pitchFamily="2" charset="-122"/>
                      <a:cs typeface="思源黑体 CN Bold" panose="020B0800000000000000" pitchFamily="34" charset="-122"/>
                    </a:rPr>
                    <a:t>SCHOOL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>
                          <a:lumMod val="65000"/>
                          <a:lumOff val="35000"/>
                        </a:srgbClr>
                      </a:solidFill>
                      <a:effectLst/>
                      <a:uLnTx/>
                      <a:uFillTx/>
                      <a:latin typeface="方正苏新诗柳楷简体" panose="02000000000000000000" pitchFamily="2" charset="-122"/>
                      <a:ea typeface="方正苏新诗柳楷简体" panose="02000000000000000000" pitchFamily="2" charset="-122"/>
                      <a:cs typeface="思源黑体 CN Bold" panose="020B0800000000000000" pitchFamily="34" charset="-122"/>
                    </a:rPr>
                    <a:t>INFORMATION</a:t>
                  </a:r>
                </a:p>
              </p:txBody>
            </p:sp>
            <p:cxnSp>
              <p:nvCxnSpPr>
                <p:cNvPr id="56" name="宇神PPT-vx:YushenDesgin-5-6"/>
                <p:cNvCxnSpPr/>
                <p:nvPr/>
              </p:nvCxnSpPr>
              <p:spPr>
                <a:xfrm>
                  <a:off x="8085286" y="1728469"/>
                  <a:ext cx="1764846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2">
                          <a:alpha val="0"/>
                        </a:schemeClr>
                      </a:gs>
                    </a:gsLst>
                    <a:lin ang="0" scaled="1"/>
                    <a:tileRect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" name="组合 14"/>
            <p:cNvGrpSpPr/>
            <p:nvPr/>
          </p:nvGrpSpPr>
          <p:grpSpPr>
            <a:xfrm>
              <a:off x="1627189" y="766631"/>
              <a:ext cx="1356836" cy="1356836"/>
              <a:chOff x="1611160" y="766631"/>
              <a:chExt cx="1356836" cy="1356836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2253023" y="1371187"/>
                <a:ext cx="644958" cy="644958"/>
                <a:chOff x="2253023" y="1371187"/>
                <a:chExt cx="644958" cy="644958"/>
              </a:xfrm>
            </p:grpSpPr>
            <p:sp>
              <p:nvSpPr>
                <p:cNvPr id="74" name="宇神PPT-vx:YushenDesgin-5-7"/>
                <p:cNvSpPr/>
                <p:nvPr/>
              </p:nvSpPr>
              <p:spPr>
                <a:xfrm>
                  <a:off x="2253023" y="1371187"/>
                  <a:ext cx="644958" cy="644958"/>
                </a:xfrm>
                <a:prstGeom prst="ellipse">
                  <a:avLst/>
                </a:prstGeom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n w="19050">
                  <a:solidFill>
                    <a:schemeClr val="accent5"/>
                  </a:solidFill>
                </a:ln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endParaRPr>
                </a:p>
              </p:txBody>
            </p:sp>
            <p:sp>
              <p:nvSpPr>
                <p:cNvPr id="75" name="宇神PPT-vx:YushenDesgin-5-8"/>
                <p:cNvSpPr txBox="1"/>
                <p:nvPr/>
              </p:nvSpPr>
              <p:spPr>
                <a:xfrm>
                  <a:off x="2253023" y="1462834"/>
                  <a:ext cx="644958" cy="46166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思源黑体 CN Bold" panose="020B0800000000000000" pitchFamily="34" charset="-122"/>
                      <a:ea typeface="思源黑体 CN Bold" panose="020B0800000000000000" pitchFamily="34" charset="-122"/>
                      <a:cs typeface="思源黑体 CN Bold" panose="020B0800000000000000" pitchFamily="34" charset="-122"/>
                    </a:rPr>
                    <a:t>01</a:t>
                  </a:r>
                  <a:endPara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endParaRPr>
                </a:p>
              </p:txBody>
            </p:sp>
          </p:grpSp>
          <p:pic>
            <p:nvPicPr>
              <p:cNvPr id="76" name="宇神PPT-vx:YushenDesgin-5-9"/>
              <p:cNvPicPr>
                <a:picLocks noChangeAspect="1"/>
              </p:cNvPicPr>
              <p:nvPr/>
            </p:nvPicPr>
            <p:blipFill>
              <a:blip r:embed="rId7" cstate="screen"/>
              <a:stretch>
                <a:fillRect/>
              </a:stretch>
            </p:blipFill>
            <p:spPr>
              <a:xfrm>
                <a:off x="1611160" y="766631"/>
                <a:ext cx="1356836" cy="1356836"/>
              </a:xfrm>
              <a:prstGeom prst="rect">
                <a:avLst/>
              </a:prstGeom>
            </p:spPr>
          </p:pic>
        </p:grpSp>
        <p:pic>
          <p:nvPicPr>
            <p:cNvPr id="82" name="宇神PPT-vx:YushenDesgin-5-10"/>
            <p:cNvPicPr>
              <a:picLocks noChangeAspect="1"/>
            </p:cNvPicPr>
            <p:nvPr/>
          </p:nvPicPr>
          <p:blipFill>
            <a:blip r:embed="rId8" cstate="screen"/>
            <a:stretch>
              <a:fillRect/>
            </a:stretch>
          </p:blipFill>
          <p:spPr>
            <a:xfrm flipH="1">
              <a:off x="6891893" y="1094151"/>
              <a:ext cx="1914168" cy="191416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2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88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grpSp>
        <p:nvGrpSpPr>
          <p:cNvPr id="23" name="宇神PPT-vx:YushenDesgin-3"/>
          <p:cNvGrpSpPr/>
          <p:nvPr/>
        </p:nvGrpSpPr>
        <p:grpSpPr>
          <a:xfrm>
            <a:off x="345339" y="248387"/>
            <a:ext cx="2431711" cy="640396"/>
            <a:chOff x="5512754" y="929376"/>
            <a:chExt cx="2431711" cy="640396"/>
          </a:xfrm>
        </p:grpSpPr>
        <p:sp>
          <p:nvSpPr>
            <p:cNvPr id="24" name="宇神PPT-vx:YushenDesgin-3-1"/>
            <p:cNvSpPr/>
            <p:nvPr/>
          </p:nvSpPr>
          <p:spPr>
            <a:xfrm>
              <a:off x="5545287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512754" y="929376"/>
              <a:ext cx="640396" cy="640396"/>
              <a:chOff x="5512754" y="929376"/>
              <a:chExt cx="640396" cy="640396"/>
            </a:xfrm>
          </p:grpSpPr>
          <p:sp>
            <p:nvSpPr>
              <p:cNvPr id="29" name="宇神PPT-vx:YushenDesgin-3-2"/>
              <p:cNvSpPr/>
              <p:nvPr/>
            </p:nvSpPr>
            <p:spPr>
              <a:xfrm>
                <a:off x="5512754" y="929376"/>
                <a:ext cx="640396" cy="640396"/>
              </a:xfrm>
              <a:prstGeom prst="ellipse">
                <a:avLst/>
              </a:prstGeom>
              <a:gradFill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2700000" scaled="0"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30" name="宇神PPT-vx:YushenDesgin-3-3"/>
              <p:cNvSpPr txBox="1"/>
              <p:nvPr/>
            </p:nvSpPr>
            <p:spPr>
              <a:xfrm>
                <a:off x="5512754" y="1018742"/>
                <a:ext cx="64039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01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6243974" y="1011599"/>
              <a:ext cx="1459035" cy="489467"/>
              <a:chOff x="6243974" y="1003602"/>
              <a:chExt cx="1459035" cy="489467"/>
            </a:xfrm>
          </p:grpSpPr>
          <p:sp>
            <p:nvSpPr>
              <p:cNvPr id="27" name="宇神PPT-vx:YushenDesgin-3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学校信息</a:t>
                </a:r>
              </a:p>
            </p:txBody>
          </p:sp>
          <p:sp>
            <p:nvSpPr>
              <p:cNvPr id="28" name="宇神PPT-vx:YushenDesgin-3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SCHOOL INFORMATION</a:t>
                </a:r>
                <a:endParaRPr kumimoji="0" lang="zh-CN" altLang="en-US" sz="700" i="0" u="none" strike="noStrike" kern="100" cap="none" spc="0" normalizeH="0" baseline="0" noProof="0" dirty="0">
                  <a:ln>
                    <a:noFill/>
                  </a:ln>
                  <a:solidFill>
                    <a:schemeClr val="accent6">
                      <a:lumMod val="60000"/>
                      <a:lumOff val="4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</p:grpSp>
      <p:sp>
        <p:nvSpPr>
          <p:cNvPr id="65" name="宇神PPT-vx:YushenDesgin-4"/>
          <p:cNvSpPr/>
          <p:nvPr/>
        </p:nvSpPr>
        <p:spPr>
          <a:xfrm flipV="1">
            <a:off x="0" y="3796491"/>
            <a:ext cx="12192000" cy="2811023"/>
          </a:xfrm>
          <a:custGeom>
            <a:avLst/>
            <a:gdLst>
              <a:gd name="connsiteX0" fmla="*/ 9080665 w 12192000"/>
              <a:gd name="connsiteY0" fmla="*/ 2036618 h 2036618"/>
              <a:gd name="connsiteX1" fmla="*/ 9250765 w 12192000"/>
              <a:gd name="connsiteY1" fmla="*/ 1978215 h 2036618"/>
              <a:gd name="connsiteX2" fmla="*/ 12162475 w 12192000"/>
              <a:gd name="connsiteY2" fmla="*/ 1294066 h 2036618"/>
              <a:gd name="connsiteX3" fmla="*/ 12192000 w 12192000"/>
              <a:gd name="connsiteY3" fmla="*/ 1299632 h 2036618"/>
              <a:gd name="connsiteX4" fmla="*/ 12192000 w 12192000"/>
              <a:gd name="connsiteY4" fmla="*/ 926693 h 2036618"/>
              <a:gd name="connsiteX5" fmla="*/ 12191998 w 12192000"/>
              <a:gd name="connsiteY5" fmla="*/ 926691 h 2036618"/>
              <a:gd name="connsiteX6" fmla="*/ 12192000 w 12192000"/>
              <a:gd name="connsiteY6" fmla="*/ 926691 h 2036618"/>
              <a:gd name="connsiteX7" fmla="*/ 12192000 w 12192000"/>
              <a:gd name="connsiteY7" fmla="*/ 0 h 2036618"/>
              <a:gd name="connsiteX8" fmla="*/ 0 w 12192000"/>
              <a:gd name="connsiteY8" fmla="*/ 0 h 2036618"/>
              <a:gd name="connsiteX9" fmla="*/ 0 w 12192000"/>
              <a:gd name="connsiteY9" fmla="*/ 815227 h 2036618"/>
              <a:gd name="connsiteX10" fmla="*/ 14427 w 12192000"/>
              <a:gd name="connsiteY10" fmla="*/ 811727 h 2036618"/>
              <a:gd name="connsiteX11" fmla="*/ 71623 w 12192000"/>
              <a:gd name="connsiteY11" fmla="*/ 798726 h 2036618"/>
              <a:gd name="connsiteX12" fmla="*/ 8537409 w 12192000"/>
              <a:gd name="connsiteY12" fmla="*/ 1916460 h 2036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2036618">
                <a:moveTo>
                  <a:pt x="9080665" y="2036618"/>
                </a:moveTo>
                <a:lnTo>
                  <a:pt x="9250765" y="1978215"/>
                </a:lnTo>
                <a:cubicBezTo>
                  <a:pt x="9925500" y="1772781"/>
                  <a:pt x="11069296" y="1439686"/>
                  <a:pt x="12162475" y="1294066"/>
                </a:cubicBezTo>
                <a:lnTo>
                  <a:pt x="12192000" y="1299632"/>
                </a:lnTo>
                <a:lnTo>
                  <a:pt x="12192000" y="926693"/>
                </a:lnTo>
                <a:lnTo>
                  <a:pt x="12191998" y="926691"/>
                </a:lnTo>
                <a:lnTo>
                  <a:pt x="12192000" y="926691"/>
                </a:lnTo>
                <a:lnTo>
                  <a:pt x="12192000" y="0"/>
                </a:lnTo>
                <a:lnTo>
                  <a:pt x="0" y="0"/>
                </a:lnTo>
                <a:lnTo>
                  <a:pt x="0" y="815227"/>
                </a:lnTo>
                <a:lnTo>
                  <a:pt x="14427" y="811727"/>
                </a:lnTo>
                <a:cubicBezTo>
                  <a:pt x="45663" y="804218"/>
                  <a:pt x="67771" y="799091"/>
                  <a:pt x="71623" y="798726"/>
                </a:cubicBezTo>
                <a:cubicBezTo>
                  <a:pt x="1332347" y="697644"/>
                  <a:pt x="3750157" y="955049"/>
                  <a:pt x="8537409" y="1916460"/>
                </a:cubicBezTo>
                <a:close/>
              </a:path>
            </a:pathLst>
          </a:cu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62" name="宇神PPT-vx:YushenDesgin-5"/>
          <p:cNvSpPr/>
          <p:nvPr/>
        </p:nvSpPr>
        <p:spPr>
          <a:xfrm flipV="1">
            <a:off x="-139700" y="4695132"/>
            <a:ext cx="12471400" cy="2274463"/>
          </a:xfrm>
          <a:custGeom>
            <a:avLst/>
            <a:gdLst>
              <a:gd name="connsiteX0" fmla="*/ 9080665 w 12192000"/>
              <a:gd name="connsiteY0" fmla="*/ 2036618 h 2036618"/>
              <a:gd name="connsiteX1" fmla="*/ 9250765 w 12192000"/>
              <a:gd name="connsiteY1" fmla="*/ 1978215 h 2036618"/>
              <a:gd name="connsiteX2" fmla="*/ 11933875 w 12192000"/>
              <a:gd name="connsiteY2" fmla="*/ 1446466 h 2036618"/>
              <a:gd name="connsiteX3" fmla="*/ 12191998 w 12192000"/>
              <a:gd name="connsiteY3" fmla="*/ 1414339 h 2036618"/>
              <a:gd name="connsiteX4" fmla="*/ 12191998 w 12192000"/>
              <a:gd name="connsiteY4" fmla="*/ 926691 h 2036618"/>
              <a:gd name="connsiteX5" fmla="*/ 12192000 w 12192000"/>
              <a:gd name="connsiteY5" fmla="*/ 926691 h 2036618"/>
              <a:gd name="connsiteX6" fmla="*/ 12192000 w 12192000"/>
              <a:gd name="connsiteY6" fmla="*/ 0 h 2036618"/>
              <a:gd name="connsiteX7" fmla="*/ 0 w 12192000"/>
              <a:gd name="connsiteY7" fmla="*/ 0 h 2036618"/>
              <a:gd name="connsiteX8" fmla="*/ 0 w 12192000"/>
              <a:gd name="connsiteY8" fmla="*/ 980904 h 2036618"/>
              <a:gd name="connsiteX9" fmla="*/ 46223 w 12192000"/>
              <a:gd name="connsiteY9" fmla="*/ 976526 h 2036618"/>
              <a:gd name="connsiteX10" fmla="*/ 8537409 w 12192000"/>
              <a:gd name="connsiteY10" fmla="*/ 1916460 h 2036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2036618">
                <a:moveTo>
                  <a:pt x="9080665" y="2036618"/>
                </a:moveTo>
                <a:lnTo>
                  <a:pt x="9250765" y="1978215"/>
                </a:lnTo>
                <a:cubicBezTo>
                  <a:pt x="9925500" y="1772781"/>
                  <a:pt x="10840696" y="1592086"/>
                  <a:pt x="11933875" y="1446466"/>
                </a:cubicBezTo>
                <a:lnTo>
                  <a:pt x="12191998" y="1414339"/>
                </a:lnTo>
                <a:lnTo>
                  <a:pt x="12191998" y="926691"/>
                </a:lnTo>
                <a:lnTo>
                  <a:pt x="12192000" y="926691"/>
                </a:lnTo>
                <a:lnTo>
                  <a:pt x="12192000" y="0"/>
                </a:lnTo>
                <a:lnTo>
                  <a:pt x="0" y="0"/>
                </a:lnTo>
                <a:lnTo>
                  <a:pt x="0" y="980904"/>
                </a:lnTo>
                <a:lnTo>
                  <a:pt x="46223" y="976526"/>
                </a:lnTo>
                <a:cubicBezTo>
                  <a:pt x="1306947" y="875444"/>
                  <a:pt x="3750157" y="955049"/>
                  <a:pt x="8537409" y="1916460"/>
                </a:cubicBezTo>
                <a:close/>
              </a:path>
            </a:pathLst>
          </a:custGeom>
          <a:gradFill flip="none"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  <a:tileRect/>
          </a:gradFill>
          <a:ln w="1047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85" name="宇神PPT-vx:YushenDesgin-6"/>
          <p:cNvGrpSpPr/>
          <p:nvPr/>
        </p:nvGrpSpPr>
        <p:grpSpPr>
          <a:xfrm>
            <a:off x="8141296" y="1659960"/>
            <a:ext cx="3122207" cy="4531964"/>
            <a:chOff x="8141296" y="1659960"/>
            <a:chExt cx="3122207" cy="4531964"/>
          </a:xfrm>
        </p:grpSpPr>
        <p:sp>
          <p:nvSpPr>
            <p:cNvPr id="52" name="宇神PPT-vx:YushenDesgin-6-1"/>
            <p:cNvSpPr/>
            <p:nvPr/>
          </p:nvSpPr>
          <p:spPr>
            <a:xfrm>
              <a:off x="8141296" y="1659960"/>
              <a:ext cx="3122207" cy="4531964"/>
            </a:xfrm>
            <a:prstGeom prst="snip1Rect">
              <a:avLst>
                <a:gd name="adj" fmla="val 1486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127000" dist="63500" dir="2700000" algn="tl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57" name="宇神PPT-vx:YushenDesgin-6-2"/>
            <p:cNvSpPr txBox="1"/>
            <p:nvPr/>
          </p:nvSpPr>
          <p:spPr>
            <a:xfrm>
              <a:off x="8891921" y="401254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校园概况</a:t>
              </a:r>
            </a:p>
          </p:txBody>
        </p:sp>
        <p:sp>
          <p:nvSpPr>
            <p:cNvPr id="58" name="宇神PPT-vx:YushenDesgin-6-3"/>
            <p:cNvSpPr txBox="1"/>
            <p:nvPr/>
          </p:nvSpPr>
          <p:spPr>
            <a:xfrm>
              <a:off x="8259678" y="4572015"/>
              <a:ext cx="2885442" cy="1448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学校有红河、星湖两个校区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校园占地面积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1767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亩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设有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19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个二级学院，开设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66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个本科专业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有正高级职称人员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180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余人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副高级职称人员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400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余人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78" name="宇神PPT-vx:YushenDesgin-6-4" descr="河边的城市&#10;&#10;描述已自动生成"/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5000"/>
                      </a14:imgEffect>
                      <a14:imgEffect>
                        <a14:colorTemperature colorTemp="59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8925012" y="2121336"/>
              <a:ext cx="1554774" cy="1554774"/>
            </a:xfrm>
            <a:custGeom>
              <a:avLst/>
              <a:gdLst>
                <a:gd name="connsiteX0" fmla="*/ 777387 w 1554774"/>
                <a:gd name="connsiteY0" fmla="*/ 0 h 1554774"/>
                <a:gd name="connsiteX1" fmla="*/ 1554774 w 1554774"/>
                <a:gd name="connsiteY1" fmla="*/ 777387 h 1554774"/>
                <a:gd name="connsiteX2" fmla="*/ 777387 w 1554774"/>
                <a:gd name="connsiteY2" fmla="*/ 1554774 h 1554774"/>
                <a:gd name="connsiteX3" fmla="*/ 0 w 1554774"/>
                <a:gd name="connsiteY3" fmla="*/ 777387 h 1554774"/>
                <a:gd name="connsiteX4" fmla="*/ 777387 w 1554774"/>
                <a:gd name="connsiteY4" fmla="*/ 0 h 1554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4774" h="1554774">
                  <a:moveTo>
                    <a:pt x="777387" y="0"/>
                  </a:moveTo>
                  <a:cubicBezTo>
                    <a:pt x="1206726" y="0"/>
                    <a:pt x="1554774" y="348048"/>
                    <a:pt x="1554774" y="777387"/>
                  </a:cubicBezTo>
                  <a:cubicBezTo>
                    <a:pt x="1554774" y="1206726"/>
                    <a:pt x="1206726" y="1554774"/>
                    <a:pt x="777387" y="1554774"/>
                  </a:cubicBezTo>
                  <a:cubicBezTo>
                    <a:pt x="348048" y="1554774"/>
                    <a:pt x="0" y="1206726"/>
                    <a:pt x="0" y="777387"/>
                  </a:cubicBezTo>
                  <a:cubicBezTo>
                    <a:pt x="0" y="348048"/>
                    <a:pt x="348048" y="0"/>
                    <a:pt x="777387" y="0"/>
                  </a:cubicBezTo>
                  <a:close/>
                </a:path>
              </a:pathLst>
            </a:custGeom>
            <a:ln>
              <a:solidFill>
                <a:srgbClr val="00B0F0"/>
              </a:solidFill>
            </a:ln>
          </p:spPr>
        </p:pic>
        <p:sp>
          <p:nvSpPr>
            <p:cNvPr id="55" name="宇神PPT-vx:YushenDesgin-6-5"/>
            <p:cNvSpPr/>
            <p:nvPr/>
          </p:nvSpPr>
          <p:spPr>
            <a:xfrm>
              <a:off x="10019098" y="3267168"/>
              <a:ext cx="431802" cy="431802"/>
            </a:xfrm>
            <a:prstGeom prst="ellipse">
              <a:avLst/>
            </a:prstGeom>
            <a:gradFill flip="none"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  <a:tileRect/>
            </a:gradFill>
            <a:ln>
              <a:solidFill>
                <a:schemeClr val="bg1"/>
              </a:solidFill>
            </a:ln>
            <a:effectLst>
              <a:outerShdw blurRad="127000" dist="63500" dir="2700000" algn="tl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81" name="宇神PPT-vx:YushenDesgin-6-6"/>
            <p:cNvPicPr>
              <a:picLocks noChangeAspect="1"/>
            </p:cNvPicPr>
            <p:nvPr/>
          </p:nvPicPr>
          <p:blipFill>
            <a:blip r:embed="rId7" cstate="screen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122868" y="3355063"/>
              <a:ext cx="224263" cy="224262"/>
            </a:xfrm>
            <a:prstGeom prst="rect">
              <a:avLst/>
            </a:prstGeom>
          </p:spPr>
        </p:pic>
      </p:grpSp>
      <p:grpSp>
        <p:nvGrpSpPr>
          <p:cNvPr id="80" name="宇神PPT-vx:YushenDesgin-7"/>
          <p:cNvGrpSpPr/>
          <p:nvPr/>
        </p:nvGrpSpPr>
        <p:grpSpPr>
          <a:xfrm>
            <a:off x="4534897" y="1348118"/>
            <a:ext cx="3122207" cy="4531964"/>
            <a:chOff x="4534897" y="1246518"/>
            <a:chExt cx="3122207" cy="4531964"/>
          </a:xfrm>
        </p:grpSpPr>
        <p:sp>
          <p:nvSpPr>
            <p:cNvPr id="41" name="宇神PPT-vx:YushenDesgin-7-1"/>
            <p:cNvSpPr/>
            <p:nvPr/>
          </p:nvSpPr>
          <p:spPr>
            <a:xfrm>
              <a:off x="4534897" y="1246518"/>
              <a:ext cx="3122207" cy="4531964"/>
            </a:xfrm>
            <a:prstGeom prst="snip1Rect">
              <a:avLst>
                <a:gd name="adj" fmla="val 14860"/>
              </a:avLst>
            </a:prstGeom>
            <a:solidFill>
              <a:schemeClr val="bg1"/>
            </a:solidFill>
            <a:ln>
              <a:solidFill>
                <a:schemeClr val="accent6"/>
              </a:solidFill>
            </a:ln>
            <a:effectLst>
              <a:outerShdw blurRad="127000" dist="63500" dir="2700000" algn="tl" rotWithShape="0">
                <a:schemeClr val="accent6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49" name="宇神PPT-vx:YushenDesgin-7-2"/>
            <p:cNvSpPr txBox="1"/>
            <p:nvPr/>
          </p:nvSpPr>
          <p:spPr>
            <a:xfrm>
              <a:off x="5285522" y="3599098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校园前身</a:t>
              </a:r>
            </a:p>
          </p:txBody>
        </p:sp>
        <p:sp>
          <p:nvSpPr>
            <p:cNvPr id="50" name="宇神PPT-vx:YushenDesgin-7-3"/>
            <p:cNvSpPr txBox="1"/>
            <p:nvPr/>
          </p:nvSpPr>
          <p:spPr>
            <a:xfrm>
              <a:off x="4615308" y="4158573"/>
              <a:ext cx="2961384" cy="11716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前身重庆师范高等专科学校和渝州教育学院分别创办于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1976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年和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1972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2001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5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月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两校合并组建为重庆渝西学院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2005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年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4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月，学校更名为重庆文理学院</a:t>
              </a:r>
            </a:p>
          </p:txBody>
        </p:sp>
        <p:pic>
          <p:nvPicPr>
            <p:cNvPr id="73" name="宇神PPT-vx:YushenDesgin-7-4" descr="建筑的摆设布局&#10;&#10;描述已自动生成"/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15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5318614" y="1707894"/>
              <a:ext cx="1554772" cy="1554774"/>
            </a:xfrm>
            <a:custGeom>
              <a:avLst/>
              <a:gdLst>
                <a:gd name="connsiteX0" fmla="*/ 777385 w 1554772"/>
                <a:gd name="connsiteY0" fmla="*/ 0 h 1554774"/>
                <a:gd name="connsiteX1" fmla="*/ 1554772 w 1554772"/>
                <a:gd name="connsiteY1" fmla="*/ 777387 h 1554774"/>
                <a:gd name="connsiteX2" fmla="*/ 777385 w 1554772"/>
                <a:gd name="connsiteY2" fmla="*/ 1554774 h 1554774"/>
                <a:gd name="connsiteX3" fmla="*/ 0 w 1554772"/>
                <a:gd name="connsiteY3" fmla="*/ 777387 h 1554774"/>
                <a:gd name="connsiteX4" fmla="*/ 777385 w 1554772"/>
                <a:gd name="connsiteY4" fmla="*/ 0 h 1554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4772" h="1554774">
                  <a:moveTo>
                    <a:pt x="777385" y="0"/>
                  </a:moveTo>
                  <a:cubicBezTo>
                    <a:pt x="1206724" y="0"/>
                    <a:pt x="1554772" y="348048"/>
                    <a:pt x="1554772" y="777387"/>
                  </a:cubicBezTo>
                  <a:cubicBezTo>
                    <a:pt x="1554772" y="1206726"/>
                    <a:pt x="1206724" y="1554774"/>
                    <a:pt x="777385" y="1554774"/>
                  </a:cubicBezTo>
                  <a:cubicBezTo>
                    <a:pt x="348046" y="1554774"/>
                    <a:pt x="0" y="1206726"/>
                    <a:pt x="0" y="777387"/>
                  </a:cubicBezTo>
                  <a:cubicBezTo>
                    <a:pt x="0" y="348048"/>
                    <a:pt x="348046" y="0"/>
                    <a:pt x="777385" y="0"/>
                  </a:cubicBezTo>
                  <a:close/>
                </a:path>
              </a:pathLst>
            </a:custGeom>
            <a:ln>
              <a:solidFill>
                <a:schemeClr val="accent6"/>
              </a:solidFill>
            </a:ln>
          </p:spPr>
        </p:pic>
        <p:sp>
          <p:nvSpPr>
            <p:cNvPr id="47" name="宇神PPT-vx:YushenDesgin-7-5"/>
            <p:cNvSpPr/>
            <p:nvPr/>
          </p:nvSpPr>
          <p:spPr>
            <a:xfrm>
              <a:off x="6412699" y="2853726"/>
              <a:ext cx="431802" cy="431802"/>
            </a:xfrm>
            <a:prstGeom prst="ellipse">
              <a:avLst/>
            </a:prstGeom>
            <a:gradFill flip="none" rotWithShape="0">
              <a:gsLst>
                <a:gs pos="0">
                  <a:schemeClr val="accent6">
                    <a:lumMod val="60000"/>
                    <a:lumOff val="40000"/>
                  </a:schemeClr>
                </a:gs>
                <a:gs pos="99000">
                  <a:schemeClr val="accent6"/>
                </a:gs>
              </a:gsLst>
              <a:lin ang="2700000" scaled="0"/>
              <a:tileRect/>
            </a:gradFill>
            <a:ln>
              <a:solidFill>
                <a:schemeClr val="bg1"/>
              </a:solidFill>
            </a:ln>
            <a:effectLst>
              <a:outerShdw blurRad="127000" dist="63500" dir="2700000" algn="tl" rotWithShape="0">
                <a:schemeClr val="accent6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83" name="宇神PPT-vx:YushenDesgin-7-6"/>
            <p:cNvPicPr>
              <a:picLocks noChangeAspect="1"/>
            </p:cNvPicPr>
            <p:nvPr/>
          </p:nvPicPr>
          <p:blipFill>
            <a:blip r:embed="rId11" cstate="screen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08481" y="2930460"/>
              <a:ext cx="240239" cy="240238"/>
            </a:xfrm>
            <a:prstGeom prst="rect">
              <a:avLst/>
            </a:prstGeom>
          </p:spPr>
        </p:pic>
      </p:grpSp>
      <p:grpSp>
        <p:nvGrpSpPr>
          <p:cNvPr id="86" name="宇神PPT-vx:YushenDesgin-8"/>
          <p:cNvGrpSpPr/>
          <p:nvPr/>
        </p:nvGrpSpPr>
        <p:grpSpPr>
          <a:xfrm>
            <a:off x="928498" y="1659960"/>
            <a:ext cx="3122207" cy="4531964"/>
            <a:chOff x="928498" y="1659960"/>
            <a:chExt cx="3122207" cy="4531964"/>
          </a:xfrm>
        </p:grpSpPr>
        <p:sp>
          <p:nvSpPr>
            <p:cNvPr id="35" name="宇神PPT-vx:YushenDesgin-8-1"/>
            <p:cNvSpPr/>
            <p:nvPr/>
          </p:nvSpPr>
          <p:spPr>
            <a:xfrm>
              <a:off x="928498" y="1659960"/>
              <a:ext cx="3122207" cy="4531964"/>
            </a:xfrm>
            <a:prstGeom prst="snip1Rect">
              <a:avLst>
                <a:gd name="adj" fmla="val 1486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127000" dist="63500" dir="2700000" algn="tl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38" name="宇神PPT-vx:YushenDesgin-8-2"/>
            <p:cNvSpPr txBox="1"/>
            <p:nvPr/>
          </p:nvSpPr>
          <p:spPr>
            <a:xfrm>
              <a:off x="1679123" y="401254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校园简介</a:t>
              </a:r>
            </a:p>
          </p:txBody>
        </p:sp>
        <p:sp>
          <p:nvSpPr>
            <p:cNvPr id="39" name="宇神PPT-vx:YushenDesgin-8-3"/>
            <p:cNvSpPr txBox="1"/>
            <p:nvPr/>
          </p:nvSpPr>
          <p:spPr>
            <a:xfrm>
              <a:off x="1189650" y="4572015"/>
              <a:ext cx="2599903" cy="11716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重庆市人民政府主办的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全日制普通高等本科院校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国家首批卓越农林人才教育培养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计划改革试点高校</a:t>
              </a:r>
            </a:p>
          </p:txBody>
        </p:sp>
        <p:pic>
          <p:nvPicPr>
            <p:cNvPr id="71" name="宇神PPT-vx:YushenDesgin-8-4" descr="建筑的摆设布局&#10;&#10;中度可信度描述已自动生成"/>
            <p:cNvPicPr>
              <a:picLocks noChangeAspect="1"/>
            </p:cNvPicPr>
            <p:nvPr/>
          </p:nvPicPr>
          <p:blipFill rotWithShape="1">
            <a:blip r:embed="rId13" cstate="screen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-8485"/>
            <a:stretch>
              <a:fillRect/>
            </a:stretch>
          </p:blipFill>
          <p:spPr>
            <a:xfrm>
              <a:off x="1712214" y="2121336"/>
              <a:ext cx="1554774" cy="1554774"/>
            </a:xfrm>
            <a:custGeom>
              <a:avLst/>
              <a:gdLst>
                <a:gd name="connsiteX0" fmla="*/ 777387 w 1554774"/>
                <a:gd name="connsiteY0" fmla="*/ 0 h 1554774"/>
                <a:gd name="connsiteX1" fmla="*/ 1554774 w 1554774"/>
                <a:gd name="connsiteY1" fmla="*/ 777387 h 1554774"/>
                <a:gd name="connsiteX2" fmla="*/ 777387 w 1554774"/>
                <a:gd name="connsiteY2" fmla="*/ 1554774 h 1554774"/>
                <a:gd name="connsiteX3" fmla="*/ 0 w 1554774"/>
                <a:gd name="connsiteY3" fmla="*/ 777387 h 1554774"/>
                <a:gd name="connsiteX4" fmla="*/ 777387 w 1554774"/>
                <a:gd name="connsiteY4" fmla="*/ 0 h 1554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4774" h="1554774">
                  <a:moveTo>
                    <a:pt x="777387" y="0"/>
                  </a:moveTo>
                  <a:cubicBezTo>
                    <a:pt x="1206726" y="0"/>
                    <a:pt x="1554774" y="348048"/>
                    <a:pt x="1554774" y="777387"/>
                  </a:cubicBezTo>
                  <a:cubicBezTo>
                    <a:pt x="1554774" y="1206726"/>
                    <a:pt x="1206726" y="1554774"/>
                    <a:pt x="777387" y="1554774"/>
                  </a:cubicBezTo>
                  <a:cubicBezTo>
                    <a:pt x="348048" y="1554774"/>
                    <a:pt x="0" y="1206726"/>
                    <a:pt x="0" y="777387"/>
                  </a:cubicBezTo>
                  <a:cubicBezTo>
                    <a:pt x="0" y="348048"/>
                    <a:pt x="348048" y="0"/>
                    <a:pt x="777387" y="0"/>
                  </a:cubicBezTo>
                  <a:close/>
                </a:path>
              </a:pathLst>
            </a:custGeom>
            <a:ln>
              <a:solidFill>
                <a:srgbClr val="00B0F0"/>
              </a:solidFill>
            </a:ln>
          </p:spPr>
        </p:pic>
        <p:sp>
          <p:nvSpPr>
            <p:cNvPr id="37" name="宇神PPT-vx:YushenDesgin-8-5"/>
            <p:cNvSpPr/>
            <p:nvPr/>
          </p:nvSpPr>
          <p:spPr>
            <a:xfrm>
              <a:off x="2806300" y="3267168"/>
              <a:ext cx="431802" cy="431802"/>
            </a:xfrm>
            <a:prstGeom prst="ellipse">
              <a:avLst/>
            </a:prstGeom>
            <a:gradFill flip="none"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  <a:tileRect/>
            </a:gradFill>
            <a:ln>
              <a:solidFill>
                <a:schemeClr val="bg1"/>
              </a:solidFill>
            </a:ln>
            <a:effectLst>
              <a:outerShdw blurRad="127000" dist="63500" dir="2700000" algn="tl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pic>
          <p:nvPicPr>
            <p:cNvPr id="84" name="宇神PPT-vx:YushenDesgin-8-6"/>
            <p:cNvPicPr>
              <a:picLocks noChangeAspect="1"/>
            </p:cNvPicPr>
            <p:nvPr/>
          </p:nvPicPr>
          <p:blipFill>
            <a:blip r:embed="rId15" cstate="screen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02082" y="3353426"/>
              <a:ext cx="240239" cy="24023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3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86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sp>
        <p:nvSpPr>
          <p:cNvPr id="80" name="宇神PPT-vx:YushenDesgin-3"/>
          <p:cNvSpPr/>
          <p:nvPr/>
        </p:nvSpPr>
        <p:spPr>
          <a:xfrm>
            <a:off x="768426" y="0"/>
            <a:ext cx="10655148" cy="10655148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 w="12700" cap="flat" cmpd="sng" algn="ctr"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algn="ctr"/>
            <a:endParaRPr lang="zh-CN" altLang="en-US" sz="1350" kern="0" dirty="0">
              <a:solidFill>
                <a:prstClr val="white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81" name="宇神PPT-vx:YushenDesgin-4"/>
          <p:cNvSpPr/>
          <p:nvPr/>
        </p:nvSpPr>
        <p:spPr>
          <a:xfrm>
            <a:off x="3395410" y="2790403"/>
            <a:ext cx="5401182" cy="540118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 w="12700" cap="flat" cmpd="sng" algn="ctr"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algn="ctr"/>
            <a:endParaRPr lang="zh-CN" altLang="en-US" sz="1350" kern="0" dirty="0">
              <a:solidFill>
                <a:prstClr val="white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34" name="宇神PPT-vx:YushenDesgin-5"/>
          <p:cNvSpPr/>
          <p:nvPr/>
        </p:nvSpPr>
        <p:spPr>
          <a:xfrm>
            <a:off x="4875172" y="4277595"/>
            <a:ext cx="2441658" cy="2441656"/>
          </a:xfrm>
          <a:prstGeom prst="ellipse">
            <a:avLst/>
          </a:prstGeom>
          <a:gradFill>
            <a:gsLst>
              <a:gs pos="0">
                <a:schemeClr val="accent1">
                  <a:alpha val="5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 w="12700" cap="flat" cmpd="sng" algn="ctr">
            <a:gradFill>
              <a:gsLst>
                <a:gs pos="0">
                  <a:schemeClr val="accent1">
                    <a:alpha val="3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pic>
        <p:nvPicPr>
          <p:cNvPr id="11" name="宇神PPT-vx:YushenDesgin-6" descr="图标&#10;&#10;描述已自动生成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66392">
            <a:off x="4826619" y="3267416"/>
            <a:ext cx="2805778" cy="3355364"/>
          </a:xfrm>
          <a:prstGeom prst="rect">
            <a:avLst/>
          </a:prstGeom>
        </p:spPr>
      </p:pic>
      <p:sp>
        <p:nvSpPr>
          <p:cNvPr id="84" name="宇神PPT-vx:YushenDesgin-7"/>
          <p:cNvSpPr/>
          <p:nvPr/>
        </p:nvSpPr>
        <p:spPr>
          <a:xfrm>
            <a:off x="791223" y="3304189"/>
            <a:ext cx="10599536" cy="2957236"/>
          </a:xfrm>
          <a:prstGeom prst="ellipse">
            <a:avLst/>
          </a:prstGeom>
          <a:noFill/>
          <a:ln w="12700" cap="flat" cmpd="sng" algn="ctr">
            <a:gradFill>
              <a:gsLst>
                <a:gs pos="100000">
                  <a:schemeClr val="accent6">
                    <a:lumMod val="60000"/>
                    <a:lumOff val="40000"/>
                    <a:alpha val="20000"/>
                  </a:schemeClr>
                </a:gs>
                <a:gs pos="24000">
                  <a:schemeClr val="bg1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3" name="宇神PPT-vx:YushenDesgin-8"/>
          <p:cNvGrpSpPr/>
          <p:nvPr/>
        </p:nvGrpSpPr>
        <p:grpSpPr>
          <a:xfrm>
            <a:off x="4960571" y="995587"/>
            <a:ext cx="2270859" cy="1657294"/>
            <a:chOff x="4960571" y="933037"/>
            <a:chExt cx="2270859" cy="1657294"/>
          </a:xfrm>
        </p:grpSpPr>
        <p:sp>
          <p:nvSpPr>
            <p:cNvPr id="37" name="宇神PPT-vx:YushenDesgin-8-1"/>
            <p:cNvSpPr/>
            <p:nvPr/>
          </p:nvSpPr>
          <p:spPr>
            <a:xfrm>
              <a:off x="5080338" y="933037"/>
              <a:ext cx="2031325" cy="66722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国家发改委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测试服务中心</a:t>
              </a:r>
            </a:p>
          </p:txBody>
        </p:sp>
        <p:sp>
          <p:nvSpPr>
            <p:cNvPr id="39" name="宇神PPT-vx:YushenDesgin-8-2"/>
            <p:cNvSpPr/>
            <p:nvPr/>
          </p:nvSpPr>
          <p:spPr>
            <a:xfrm>
              <a:off x="4960571" y="1562164"/>
              <a:ext cx="2270859" cy="102816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重庆市微纳米光电材料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研发及测试服务中心</a:t>
              </a:r>
            </a:p>
          </p:txBody>
        </p:sp>
      </p:grpSp>
      <p:grpSp>
        <p:nvGrpSpPr>
          <p:cNvPr id="5" name="宇神PPT-vx:YushenDesgin-9"/>
          <p:cNvGrpSpPr/>
          <p:nvPr/>
        </p:nvGrpSpPr>
        <p:grpSpPr>
          <a:xfrm>
            <a:off x="2206717" y="2195746"/>
            <a:ext cx="2293008" cy="1657294"/>
            <a:chOff x="2079322" y="1972355"/>
            <a:chExt cx="2293008" cy="1657294"/>
          </a:xfrm>
        </p:grpSpPr>
        <p:sp>
          <p:nvSpPr>
            <p:cNvPr id="42" name="宇神PPT-vx:YushenDesgin-9-1"/>
            <p:cNvSpPr/>
            <p:nvPr/>
          </p:nvSpPr>
          <p:spPr>
            <a:xfrm>
              <a:off x="2210164" y="1972355"/>
              <a:ext cx="2031325" cy="66722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国家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科技合作基地</a:t>
              </a:r>
            </a:p>
          </p:txBody>
        </p:sp>
        <p:sp>
          <p:nvSpPr>
            <p:cNvPr id="43" name="宇神PPT-vx:YushenDesgin-9-2"/>
            <p:cNvSpPr/>
            <p:nvPr/>
          </p:nvSpPr>
          <p:spPr>
            <a:xfrm>
              <a:off x="2079322" y="2601482"/>
              <a:ext cx="2293008" cy="102816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微纳米光电材料与器件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国际科技合作基地</a:t>
              </a:r>
            </a:p>
          </p:txBody>
        </p:sp>
      </p:grpSp>
      <p:grpSp>
        <p:nvGrpSpPr>
          <p:cNvPr id="4" name="宇神PPT-vx:YushenDesgin-10"/>
          <p:cNvGrpSpPr/>
          <p:nvPr/>
        </p:nvGrpSpPr>
        <p:grpSpPr>
          <a:xfrm>
            <a:off x="7679544" y="2195746"/>
            <a:ext cx="2305740" cy="1657294"/>
            <a:chOff x="7806939" y="1966866"/>
            <a:chExt cx="2305740" cy="1657294"/>
          </a:xfrm>
        </p:grpSpPr>
        <p:sp>
          <p:nvSpPr>
            <p:cNvPr id="45" name="宇神PPT-vx:YushenDesgin-10-1"/>
            <p:cNvSpPr/>
            <p:nvPr/>
          </p:nvSpPr>
          <p:spPr>
            <a:xfrm>
              <a:off x="7944147" y="1966866"/>
              <a:ext cx="2031325" cy="66722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市级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协同创新中心</a:t>
              </a:r>
            </a:p>
          </p:txBody>
        </p:sp>
        <p:sp>
          <p:nvSpPr>
            <p:cNvPr id="46" name="宇神PPT-vx:YushenDesgin-10-2"/>
            <p:cNvSpPr/>
            <p:nvPr/>
          </p:nvSpPr>
          <p:spPr>
            <a:xfrm>
              <a:off x="7806939" y="2595993"/>
              <a:ext cx="2305740" cy="102816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微纳米光电材料与器件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协同创新中心</a:t>
              </a:r>
            </a:p>
          </p:txBody>
        </p:sp>
      </p:grpSp>
      <p:cxnSp>
        <p:nvCxnSpPr>
          <p:cNvPr id="54" name="宇神PPT-vx:YushenDesgin-11"/>
          <p:cNvCxnSpPr/>
          <p:nvPr/>
        </p:nvCxnSpPr>
        <p:spPr>
          <a:xfrm>
            <a:off x="1644684" y="4531186"/>
            <a:ext cx="0" cy="957285"/>
          </a:xfrm>
          <a:prstGeom prst="line">
            <a:avLst/>
          </a:prstGeom>
          <a:noFill/>
          <a:ln w="25400" cap="flat" cmpd="sng" algn="ctr">
            <a:gradFill>
              <a:gsLst>
                <a:gs pos="2000">
                  <a:sysClr val="window" lastClr="FFFFFF"/>
                </a:gs>
                <a:gs pos="100000">
                  <a:sysClr val="window" lastClr="FFFFFF">
                    <a:alpha val="0"/>
                  </a:sysClr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grpSp>
        <p:nvGrpSpPr>
          <p:cNvPr id="6" name="宇神PPT-vx:YushenDesgin-12"/>
          <p:cNvGrpSpPr/>
          <p:nvPr/>
        </p:nvGrpSpPr>
        <p:grpSpPr>
          <a:xfrm>
            <a:off x="493723" y="4000759"/>
            <a:ext cx="2301922" cy="1657294"/>
            <a:chOff x="493723" y="3798543"/>
            <a:chExt cx="2301922" cy="1657294"/>
          </a:xfrm>
        </p:grpSpPr>
        <p:sp>
          <p:nvSpPr>
            <p:cNvPr id="55" name="宇神PPT-vx:YushenDesgin-12-1"/>
            <p:cNvSpPr/>
            <p:nvPr/>
          </p:nvSpPr>
          <p:spPr>
            <a:xfrm>
              <a:off x="629022" y="3798543"/>
              <a:ext cx="2031325" cy="66722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国家地方联合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工程研究中心</a:t>
              </a:r>
            </a:p>
          </p:txBody>
        </p:sp>
        <p:sp>
          <p:nvSpPr>
            <p:cNvPr id="59" name="宇神PPT-vx:YushenDesgin-12-2"/>
            <p:cNvSpPr/>
            <p:nvPr/>
          </p:nvSpPr>
          <p:spPr>
            <a:xfrm>
              <a:off x="493723" y="4427670"/>
              <a:ext cx="2301922" cy="102816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创新靶向药物国家地方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联合工程研究中心</a:t>
              </a:r>
            </a:p>
          </p:txBody>
        </p:sp>
      </p:grpSp>
      <p:grpSp>
        <p:nvGrpSpPr>
          <p:cNvPr id="7" name="宇神PPT-vx:YushenDesgin-13"/>
          <p:cNvGrpSpPr/>
          <p:nvPr/>
        </p:nvGrpSpPr>
        <p:grpSpPr>
          <a:xfrm>
            <a:off x="9370695" y="4000759"/>
            <a:ext cx="2305740" cy="1657294"/>
            <a:chOff x="9370695" y="3798543"/>
            <a:chExt cx="2305740" cy="1657294"/>
          </a:xfrm>
        </p:grpSpPr>
        <p:sp>
          <p:nvSpPr>
            <p:cNvPr id="75" name="宇神PPT-vx:YushenDesgin-13-1"/>
            <p:cNvSpPr/>
            <p:nvPr/>
          </p:nvSpPr>
          <p:spPr>
            <a:xfrm>
              <a:off x="9507903" y="3798543"/>
              <a:ext cx="2031325" cy="66722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市级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100000">
                        <a:schemeClr val="accent2"/>
                      </a:gs>
                      <a:gs pos="0">
                        <a:schemeClr val="accent1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重点实验室</a:t>
              </a:r>
            </a:p>
          </p:txBody>
        </p:sp>
        <p:sp>
          <p:nvSpPr>
            <p:cNvPr id="79" name="宇神PPT-vx:YushenDesgin-13-2"/>
            <p:cNvSpPr/>
            <p:nvPr/>
          </p:nvSpPr>
          <p:spPr>
            <a:xfrm>
              <a:off x="9370695" y="4427670"/>
              <a:ext cx="2305740" cy="102816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重庆市高校微纳米材料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工程与技术重点实验室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</p:grpSp>
      <p:sp>
        <p:nvSpPr>
          <p:cNvPr id="83" name="宇神PPT-vx:YushenDesgin-14"/>
          <p:cNvSpPr/>
          <p:nvPr/>
        </p:nvSpPr>
        <p:spPr>
          <a:xfrm>
            <a:off x="1365583" y="2921719"/>
            <a:ext cx="9450815" cy="2712834"/>
          </a:xfrm>
          <a:prstGeom prst="ellipse">
            <a:avLst/>
          </a:prstGeom>
          <a:noFill/>
          <a:ln w="12700" cap="flat" cmpd="sng" algn="ctr">
            <a:gradFill>
              <a:gsLst>
                <a:gs pos="100000">
                  <a:schemeClr val="accent6">
                    <a:lumMod val="60000"/>
                    <a:lumOff val="40000"/>
                    <a:alpha val="20000"/>
                  </a:schemeClr>
                </a:gs>
                <a:gs pos="24000">
                  <a:schemeClr val="bg1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black">
                  <a:lumMod val="75000"/>
                  <a:lumOff val="25000"/>
                </a:prst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87" name="宇神PPT-vx:YushenDesgin-15"/>
          <p:cNvGrpSpPr/>
          <p:nvPr/>
        </p:nvGrpSpPr>
        <p:grpSpPr>
          <a:xfrm>
            <a:off x="345339" y="248387"/>
            <a:ext cx="2431711" cy="640396"/>
            <a:chOff x="5512754" y="929376"/>
            <a:chExt cx="2431711" cy="640396"/>
          </a:xfrm>
        </p:grpSpPr>
        <p:sp>
          <p:nvSpPr>
            <p:cNvPr id="88" name="宇神PPT-vx:YushenDesgin-15-1"/>
            <p:cNvSpPr/>
            <p:nvPr/>
          </p:nvSpPr>
          <p:spPr>
            <a:xfrm>
              <a:off x="5545287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89" name="组合 88"/>
            <p:cNvGrpSpPr/>
            <p:nvPr/>
          </p:nvGrpSpPr>
          <p:grpSpPr>
            <a:xfrm>
              <a:off x="5512754" y="929376"/>
              <a:ext cx="640396" cy="640396"/>
              <a:chOff x="5512754" y="929376"/>
              <a:chExt cx="640396" cy="640396"/>
            </a:xfrm>
          </p:grpSpPr>
          <p:sp>
            <p:nvSpPr>
              <p:cNvPr id="93" name="宇神PPT-vx:YushenDesgin-15-2"/>
              <p:cNvSpPr/>
              <p:nvPr/>
            </p:nvSpPr>
            <p:spPr>
              <a:xfrm>
                <a:off x="5512754" y="929376"/>
                <a:ext cx="640396" cy="640396"/>
              </a:xfrm>
              <a:prstGeom prst="ellipse">
                <a:avLst/>
              </a:prstGeom>
              <a:gradFill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2700000" scaled="0"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94" name="宇神PPT-vx:YushenDesgin-15-3"/>
              <p:cNvSpPr txBox="1"/>
              <p:nvPr/>
            </p:nvSpPr>
            <p:spPr>
              <a:xfrm>
                <a:off x="5512754" y="1018742"/>
                <a:ext cx="64039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01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6243974" y="1011599"/>
              <a:ext cx="1459035" cy="489467"/>
              <a:chOff x="6243974" y="1003602"/>
              <a:chExt cx="1459035" cy="489467"/>
            </a:xfrm>
          </p:grpSpPr>
          <p:sp>
            <p:nvSpPr>
              <p:cNvPr id="91" name="宇神PPT-vx:YushenDesgin-15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学校信息</a:t>
                </a:r>
              </a:p>
            </p:txBody>
          </p:sp>
          <p:sp>
            <p:nvSpPr>
              <p:cNvPr id="92" name="宇神PPT-vx:YushenDesgin-15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SCHOOL INFORMATION</a:t>
                </a:r>
                <a:endParaRPr kumimoji="0" lang="zh-CN" altLang="en-US" sz="700" i="0" u="none" strike="noStrike" kern="100" cap="none" spc="0" normalizeH="0" baseline="0" noProof="0" dirty="0">
                  <a:ln>
                    <a:noFill/>
                  </a:ln>
                  <a:solidFill>
                    <a:schemeClr val="accent6">
                      <a:lumMod val="60000"/>
                      <a:lumOff val="4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宇神PPT-vx:YushenDesgin-1" descr="桌子上有一些房子和椅子&#10;&#10;中度可信度描述已自动生成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999514" cy="6858000"/>
          </a:xfrm>
          <a:prstGeom prst="rect">
            <a:avLst/>
          </a:prstGeom>
        </p:spPr>
      </p:pic>
      <p:pic>
        <p:nvPicPr>
          <p:cNvPr id="77" name="宇神PPT-vx:YushenDesgin-2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7168" r="32681"/>
          <a:stretch>
            <a:fillRect/>
          </a:stretch>
        </p:blipFill>
        <p:spPr>
          <a:xfrm flipH="1">
            <a:off x="0" y="1924972"/>
            <a:ext cx="5911956" cy="4933028"/>
          </a:xfrm>
          <a:custGeom>
            <a:avLst/>
            <a:gdLst>
              <a:gd name="connsiteX0" fmla="*/ 0 w 6705600"/>
              <a:gd name="connsiteY0" fmla="*/ 0 h 5595257"/>
              <a:gd name="connsiteX1" fmla="*/ 6705600 w 6705600"/>
              <a:gd name="connsiteY1" fmla="*/ 0 h 5595257"/>
              <a:gd name="connsiteX2" fmla="*/ 6705600 w 6705600"/>
              <a:gd name="connsiteY2" fmla="*/ 5595257 h 5595257"/>
              <a:gd name="connsiteX3" fmla="*/ 0 w 6705600"/>
              <a:gd name="connsiteY3" fmla="*/ 5595257 h 5595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05600" h="5595257">
                <a:moveTo>
                  <a:pt x="0" y="0"/>
                </a:moveTo>
                <a:lnTo>
                  <a:pt x="6705600" y="0"/>
                </a:lnTo>
                <a:lnTo>
                  <a:pt x="6705600" y="5595257"/>
                </a:lnTo>
                <a:lnTo>
                  <a:pt x="0" y="5595257"/>
                </a:lnTo>
                <a:close/>
              </a:path>
            </a:pathLst>
          </a:custGeom>
        </p:spPr>
      </p:pic>
      <p:pic>
        <p:nvPicPr>
          <p:cNvPr id="87" name="宇神PPT-vx:YushenDesgin-3" descr="天空中有许多云&#10;&#10;描述已自动生成"/>
          <p:cNvPicPr>
            <a:picLocks noChangeAspect="1"/>
          </p:cNvPicPr>
          <p:nvPr/>
        </p:nvPicPr>
        <p:blipFill>
          <a:blip r:embed="rId5">
            <a:alphaModFix amt="10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sp>
        <p:nvSpPr>
          <p:cNvPr id="78" name="宇神PPT-vx:YushenDesgin-4"/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4000">
                <a:schemeClr val="accent5">
                  <a:alpha val="0"/>
                </a:schemeClr>
              </a:gs>
              <a:gs pos="51000">
                <a:srgbClr val="FFFFFF">
                  <a:alpha val="76000"/>
                </a:srgbClr>
              </a:gs>
              <a:gs pos="17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70" name="宇神PPT-vx:YushenDesgin-5"/>
          <p:cNvGrpSpPr/>
          <p:nvPr/>
        </p:nvGrpSpPr>
        <p:grpSpPr>
          <a:xfrm>
            <a:off x="5145023" y="1408421"/>
            <a:ext cx="6088327" cy="1033103"/>
            <a:chOff x="5145023" y="1408421"/>
            <a:chExt cx="6088327" cy="1033103"/>
          </a:xfrm>
        </p:grpSpPr>
        <p:sp>
          <p:nvSpPr>
            <p:cNvPr id="12" name="宇神PPT-vx:YushenDesgin-5-1"/>
            <p:cNvSpPr/>
            <p:nvPr/>
          </p:nvSpPr>
          <p:spPr>
            <a:xfrm>
              <a:off x="5145023" y="1592463"/>
              <a:ext cx="665018" cy="665018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</a:gra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3" name="宇神PPT-vx:YushenDesgin-5-2"/>
            <p:cNvSpPr txBox="1"/>
            <p:nvPr/>
          </p:nvSpPr>
          <p:spPr>
            <a:xfrm>
              <a:off x="5253753" y="1632585"/>
              <a:ext cx="44755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A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9" name="宇神PPT-vx:YushenDesgin-5-3"/>
            <p:cNvCxnSpPr/>
            <p:nvPr/>
          </p:nvCxnSpPr>
          <p:spPr>
            <a:xfrm>
              <a:off x="6047107" y="1924972"/>
              <a:ext cx="684000" cy="0"/>
            </a:xfrm>
            <a:prstGeom prst="line">
              <a:avLst/>
            </a:prstGeom>
            <a:ln w="15875">
              <a:solidFill>
                <a:schemeClr val="accent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宇神PPT-vx:YushenDesgin-5-4"/>
            <p:cNvSpPr txBox="1"/>
            <p:nvPr/>
          </p:nvSpPr>
          <p:spPr>
            <a:xfrm>
              <a:off x="6996647" y="1632585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校训</a:t>
              </a:r>
            </a:p>
          </p:txBody>
        </p:sp>
        <p:sp>
          <p:nvSpPr>
            <p:cNvPr id="11" name="宇神PPT-vx:YushenDesgin-5-5"/>
            <p:cNvSpPr txBox="1"/>
            <p:nvPr/>
          </p:nvSpPr>
          <p:spPr>
            <a:xfrm>
              <a:off x="8166876" y="1408421"/>
              <a:ext cx="3066474" cy="1033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    进德 修业 博文 达理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“进德修业”语出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《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周易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·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干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·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文言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》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“博文”语出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《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论语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·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颜渊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》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“达理”语出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《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庄子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·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秋水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》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</p:grpSp>
      <p:grpSp>
        <p:nvGrpSpPr>
          <p:cNvPr id="71" name="宇神PPT-vx:YushenDesgin-6"/>
          <p:cNvGrpSpPr/>
          <p:nvPr/>
        </p:nvGrpSpPr>
        <p:grpSpPr>
          <a:xfrm>
            <a:off x="4912802" y="2787740"/>
            <a:ext cx="6771198" cy="1591798"/>
            <a:chOff x="4912802" y="2787740"/>
            <a:chExt cx="6771198" cy="1591798"/>
          </a:xfrm>
        </p:grpSpPr>
        <p:sp>
          <p:nvSpPr>
            <p:cNvPr id="2" name="宇神PPT-vx:YushenDesgin-6-1"/>
            <p:cNvSpPr/>
            <p:nvPr/>
          </p:nvSpPr>
          <p:spPr>
            <a:xfrm>
              <a:off x="4912802" y="2787740"/>
              <a:ext cx="6771198" cy="1591798"/>
            </a:xfrm>
            <a:prstGeom prst="roundRect">
              <a:avLst>
                <a:gd name="adj" fmla="val 12489"/>
              </a:avLst>
            </a:prstGeom>
            <a:solidFill>
              <a:schemeClr val="bg1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  <a:effectLst>
              <a:outerShdw blurRad="127000" dist="63500" dir="2700000" algn="tl" rotWithShape="0">
                <a:schemeClr val="accent6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9" name="宇神PPT-vx:YushenDesgin-6-2"/>
            <p:cNvSpPr/>
            <p:nvPr/>
          </p:nvSpPr>
          <p:spPr>
            <a:xfrm>
              <a:off x="5145023" y="3251130"/>
              <a:ext cx="665018" cy="665018"/>
            </a:xfrm>
            <a:prstGeom prst="ellipse">
              <a:avLst/>
            </a:prstGeom>
            <a:gradFill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6"/>
                </a:gs>
              </a:gsLst>
              <a:lin ang="2700000" scaled="1"/>
            </a:gra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20" name="宇神PPT-vx:YushenDesgin-6-3"/>
            <p:cNvSpPr txBox="1"/>
            <p:nvPr/>
          </p:nvSpPr>
          <p:spPr>
            <a:xfrm>
              <a:off x="5245738" y="3291252"/>
              <a:ext cx="46358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B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16" name="宇神PPT-vx:YushenDesgin-6-4"/>
            <p:cNvCxnSpPr/>
            <p:nvPr/>
          </p:nvCxnSpPr>
          <p:spPr>
            <a:xfrm>
              <a:off x="6047107" y="3583639"/>
              <a:ext cx="684000" cy="0"/>
            </a:xfrm>
            <a:prstGeom prst="line">
              <a:avLst/>
            </a:prstGeom>
            <a:ln w="15875">
              <a:solidFill>
                <a:schemeClr val="accent6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宇神PPT-vx:YushenDesgin-6-5"/>
            <p:cNvSpPr txBox="1"/>
            <p:nvPr/>
          </p:nvSpPr>
          <p:spPr>
            <a:xfrm>
              <a:off x="6996647" y="3291252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1"/>
                  </a:gra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校标</a:t>
              </a:r>
            </a:p>
          </p:txBody>
        </p:sp>
        <p:sp>
          <p:nvSpPr>
            <p:cNvPr id="18" name="宇神PPT-vx:YushenDesgin-6-6"/>
            <p:cNvSpPr txBox="1"/>
            <p:nvPr/>
          </p:nvSpPr>
          <p:spPr>
            <a:xfrm>
              <a:off x="8270153" y="3042818"/>
              <a:ext cx="3066474" cy="1081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核心图案由“文理”二字的声母“</a:t>
              </a: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W”</a:t>
              </a: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与“</a:t>
              </a: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L”</a:t>
              </a: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变体组合而成；蓝色部分形似水波，与星湖的地理特征相吻合；白色与蓝色相间构成</a:t>
              </a: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9</a:t>
              </a: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册厚重典籍</a:t>
              </a: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,</a:t>
              </a: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寓意学院长久、持续发展；</a:t>
              </a:r>
            </a:p>
          </p:txBody>
        </p:sp>
      </p:grpSp>
      <p:grpSp>
        <p:nvGrpSpPr>
          <p:cNvPr id="72" name="宇神PPT-vx:YushenDesgin-7"/>
          <p:cNvGrpSpPr/>
          <p:nvPr/>
        </p:nvGrpSpPr>
        <p:grpSpPr>
          <a:xfrm>
            <a:off x="5145023" y="4725755"/>
            <a:ext cx="6426201" cy="1033103"/>
            <a:chOff x="5145023" y="4725755"/>
            <a:chExt cx="6426201" cy="1033103"/>
          </a:xfrm>
        </p:grpSpPr>
        <p:sp>
          <p:nvSpPr>
            <p:cNvPr id="26" name="宇神PPT-vx:YushenDesgin-7-1"/>
            <p:cNvSpPr/>
            <p:nvPr/>
          </p:nvSpPr>
          <p:spPr>
            <a:xfrm>
              <a:off x="5145023" y="4909797"/>
              <a:ext cx="665018" cy="665018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</a:gra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27" name="宇神PPT-vx:YushenDesgin-7-2"/>
            <p:cNvSpPr txBox="1"/>
            <p:nvPr/>
          </p:nvSpPr>
          <p:spPr>
            <a:xfrm>
              <a:off x="5250547" y="4949919"/>
              <a:ext cx="45397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C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23" name="宇神PPT-vx:YushenDesgin-7-3"/>
            <p:cNvCxnSpPr/>
            <p:nvPr/>
          </p:nvCxnSpPr>
          <p:spPr>
            <a:xfrm>
              <a:off x="6047107" y="5242306"/>
              <a:ext cx="684000" cy="0"/>
            </a:xfrm>
            <a:prstGeom prst="line">
              <a:avLst/>
            </a:prstGeom>
            <a:ln w="15875">
              <a:solidFill>
                <a:schemeClr val="accent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宇神PPT-vx:YushenDesgin-7-4"/>
            <p:cNvSpPr txBox="1"/>
            <p:nvPr/>
          </p:nvSpPr>
          <p:spPr>
            <a:xfrm>
              <a:off x="6996647" y="4949919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zh-CN" altLang="en-US" sz="32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1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校歌</a:t>
              </a:r>
            </a:p>
          </p:txBody>
        </p:sp>
        <p:sp>
          <p:nvSpPr>
            <p:cNvPr id="25" name="宇神PPT-vx:YushenDesgin-7-5"/>
            <p:cNvSpPr txBox="1"/>
            <p:nvPr/>
          </p:nvSpPr>
          <p:spPr>
            <a:xfrm>
              <a:off x="8270153" y="4725755"/>
              <a:ext cx="3301071" cy="1033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星湖放歌，红河扬帆，采一粒火种把理想点燃。岁月荏苒，文理灿烂，掬一掊雨露润赤子心田。</a:t>
              </a:r>
            </a:p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进德修业，大道无边，一林梅竹笑傲风霜雪寒。博文达理，文化永远，一片松枫衬托皓月蓝天。</a:t>
              </a:r>
            </a:p>
          </p:txBody>
        </p:sp>
      </p:grpSp>
      <p:grpSp>
        <p:nvGrpSpPr>
          <p:cNvPr id="28" name="宇神PPT-vx:YushenDesgin-8"/>
          <p:cNvGrpSpPr/>
          <p:nvPr/>
        </p:nvGrpSpPr>
        <p:grpSpPr>
          <a:xfrm>
            <a:off x="345339" y="248387"/>
            <a:ext cx="2431711" cy="640396"/>
            <a:chOff x="5512754" y="929376"/>
            <a:chExt cx="2431711" cy="640396"/>
          </a:xfrm>
        </p:grpSpPr>
        <p:sp>
          <p:nvSpPr>
            <p:cNvPr id="29" name="宇神PPT-vx:YushenDesgin-8-1"/>
            <p:cNvSpPr/>
            <p:nvPr/>
          </p:nvSpPr>
          <p:spPr>
            <a:xfrm>
              <a:off x="5545287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5512754" y="929376"/>
              <a:ext cx="640396" cy="640396"/>
              <a:chOff x="5512754" y="929376"/>
              <a:chExt cx="640396" cy="640396"/>
            </a:xfrm>
          </p:grpSpPr>
          <p:sp>
            <p:nvSpPr>
              <p:cNvPr id="34" name="宇神PPT-vx:YushenDesgin-8-2"/>
              <p:cNvSpPr/>
              <p:nvPr/>
            </p:nvSpPr>
            <p:spPr>
              <a:xfrm>
                <a:off x="5512754" y="929376"/>
                <a:ext cx="640396" cy="640396"/>
              </a:xfrm>
              <a:prstGeom prst="ellipse">
                <a:avLst/>
              </a:prstGeom>
              <a:gradFill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2700000" scaled="0"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35" name="宇神PPT-vx:YushenDesgin-8-3"/>
              <p:cNvSpPr txBox="1"/>
              <p:nvPr/>
            </p:nvSpPr>
            <p:spPr>
              <a:xfrm>
                <a:off x="5512754" y="1018742"/>
                <a:ext cx="64039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01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6243974" y="1011599"/>
              <a:ext cx="1459035" cy="489467"/>
              <a:chOff x="6243974" y="1003602"/>
              <a:chExt cx="1459035" cy="489467"/>
            </a:xfrm>
          </p:grpSpPr>
          <p:sp>
            <p:nvSpPr>
              <p:cNvPr id="32" name="宇神PPT-vx:YushenDesgin-8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学校信息</a:t>
                </a:r>
              </a:p>
            </p:txBody>
          </p:sp>
          <p:sp>
            <p:nvSpPr>
              <p:cNvPr id="33" name="宇神PPT-vx:YushenDesgin-8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SCHOOL INFORMATION</a:t>
                </a:r>
                <a:endParaRPr kumimoji="0" lang="zh-CN" altLang="en-US" sz="700" i="0" u="none" strike="noStrike" kern="100" cap="none" spc="0" normalizeH="0" baseline="0" noProof="0" dirty="0">
                  <a:ln>
                    <a:noFill/>
                  </a:ln>
                  <a:solidFill>
                    <a:schemeClr val="accent6">
                      <a:lumMod val="60000"/>
                      <a:lumOff val="4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66608"/>
            <a:ext cx="12192000" cy="3591392"/>
          </a:xfrm>
          <a:prstGeom prst="rect">
            <a:avLst/>
          </a:prstGeom>
        </p:spPr>
      </p:pic>
      <p:sp>
        <p:nvSpPr>
          <p:cNvPr id="19" name="宇神PPT-vx:YushenDesgin-2"/>
          <p:cNvSpPr/>
          <p:nvPr/>
        </p:nvSpPr>
        <p:spPr>
          <a:xfrm>
            <a:off x="0" y="0"/>
            <a:ext cx="12192000" cy="4702629"/>
          </a:xfrm>
          <a:prstGeom prst="rect">
            <a:avLst/>
          </a:prstGeom>
          <a:gradFill flip="none" rotWithShape="0">
            <a:gsLst>
              <a:gs pos="0">
                <a:schemeClr val="bg1"/>
              </a:gs>
              <a:gs pos="100000">
                <a:schemeClr val="accent5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pic>
        <p:nvPicPr>
          <p:cNvPr id="16" name="宇神PPT-vx:YushenDesgin-3" descr="文本&#10;&#10;描述已自动生成"/>
          <p:cNvPicPr>
            <a:picLocks noChangeAspect="1"/>
          </p:cNvPicPr>
          <p:nvPr/>
        </p:nvPicPr>
        <p:blipFill>
          <a:blip r:embed="rId4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175" y="203200"/>
            <a:ext cx="1858818" cy="444500"/>
          </a:xfrm>
          <a:prstGeom prst="rect">
            <a:avLst/>
          </a:prstGeom>
        </p:spPr>
      </p:pic>
      <p:pic>
        <p:nvPicPr>
          <p:cNvPr id="22" name="宇神PPT-vx:YushenDesgin-4" descr="天空中有许多云&#10;&#10;描述已自动生成"/>
          <p:cNvPicPr>
            <a:picLocks noChangeAspect="1"/>
          </p:cNvPicPr>
          <p:nvPr/>
        </p:nvPicPr>
        <p:blipFill>
          <a:blip r:embed="rId6">
            <a:alphaModFix amt="25000"/>
          </a:blip>
          <a:stretch>
            <a:fillRect/>
          </a:stretch>
        </p:blipFill>
        <p:spPr>
          <a:xfrm>
            <a:off x="0" y="0"/>
            <a:ext cx="12192000" cy="6723888"/>
          </a:xfrm>
          <a:prstGeom prst="rect">
            <a:avLst/>
          </a:prstGeom>
        </p:spPr>
      </p:pic>
      <p:grpSp>
        <p:nvGrpSpPr>
          <p:cNvPr id="2" name="宇神PPT-vx:YushenDesgin-5"/>
          <p:cNvGrpSpPr/>
          <p:nvPr/>
        </p:nvGrpSpPr>
        <p:grpSpPr>
          <a:xfrm>
            <a:off x="1586188" y="607708"/>
            <a:ext cx="9467913" cy="2792264"/>
            <a:chOff x="1586188" y="607708"/>
            <a:chExt cx="9467913" cy="2792264"/>
          </a:xfrm>
        </p:grpSpPr>
        <p:grpSp>
          <p:nvGrpSpPr>
            <p:cNvPr id="43" name="组合 42"/>
            <p:cNvGrpSpPr/>
            <p:nvPr/>
          </p:nvGrpSpPr>
          <p:grpSpPr>
            <a:xfrm>
              <a:off x="2639525" y="849159"/>
              <a:ext cx="5989882" cy="2550813"/>
              <a:chOff x="2786144" y="-75917"/>
              <a:chExt cx="6201883" cy="2641094"/>
            </a:xfrm>
          </p:grpSpPr>
          <p:sp>
            <p:nvSpPr>
              <p:cNvPr id="44" name="宇神PPT-vx:YushenDesgin-5-1"/>
              <p:cNvSpPr/>
              <p:nvPr/>
            </p:nvSpPr>
            <p:spPr>
              <a:xfrm>
                <a:off x="2786144" y="44771"/>
                <a:ext cx="2023553" cy="22944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历</a:t>
                </a:r>
              </a:p>
            </p:txBody>
          </p:sp>
          <p:sp>
            <p:nvSpPr>
              <p:cNvPr id="45" name="宇神PPT-vx:YushenDesgin-5-2"/>
              <p:cNvSpPr/>
              <p:nvPr/>
            </p:nvSpPr>
            <p:spPr>
              <a:xfrm>
                <a:off x="4197019" y="270755"/>
                <a:ext cx="2023553" cy="22944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史</a:t>
                </a:r>
              </a:p>
            </p:txBody>
          </p:sp>
          <p:sp>
            <p:nvSpPr>
              <p:cNvPr id="46" name="宇神PPT-vx:YushenDesgin-5-3"/>
              <p:cNvSpPr/>
              <p:nvPr/>
            </p:nvSpPr>
            <p:spPr>
              <a:xfrm>
                <a:off x="5556453" y="-75917"/>
                <a:ext cx="2023553" cy="22944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沿</a:t>
                </a:r>
              </a:p>
            </p:txBody>
          </p:sp>
          <p:sp>
            <p:nvSpPr>
              <p:cNvPr id="48" name="宇神PPT-vx:YushenDesgin-5-4"/>
              <p:cNvSpPr/>
              <p:nvPr/>
            </p:nvSpPr>
            <p:spPr>
              <a:xfrm>
                <a:off x="6964474" y="147048"/>
                <a:ext cx="2023553" cy="22944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3800" b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100000">
                          <a:schemeClr val="accent2"/>
                        </a:gs>
                        <a:gs pos="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127000" dist="63500" dir="2700000" algn="tl" rotWithShape="0">
                        <a:schemeClr val="accent1">
                          <a:alpha val="20000"/>
                        </a:schemeClr>
                      </a:outerShdw>
                    </a:effectLst>
                    <a:uLnTx/>
                    <a:uFillTx/>
                    <a:latin typeface="汉仪许静行楷W" panose="00020600040101010101" pitchFamily="18" charset="-122"/>
                    <a:ea typeface="汉仪许静行楷W" panose="00020600040101010101" pitchFamily="18" charset="-122"/>
                    <a:cs typeface="思源黑体 CN Bold" panose="020B0800000000000000" pitchFamily="34" charset="-122"/>
                  </a:rPr>
                  <a:t>革</a:t>
                </a: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8429482" y="1934877"/>
              <a:ext cx="2624619" cy="886604"/>
              <a:chOff x="8014154" y="1108270"/>
              <a:chExt cx="1835978" cy="620199"/>
            </a:xfrm>
          </p:grpSpPr>
          <p:sp>
            <p:nvSpPr>
              <p:cNvPr id="54" name="宇神PPT-vx:YushenDesgin-5-5"/>
              <p:cNvSpPr txBox="1"/>
              <p:nvPr/>
            </p:nvSpPr>
            <p:spPr>
              <a:xfrm>
                <a:off x="8014154" y="1108270"/>
                <a:ext cx="1764845" cy="545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思源黑体 CN Bold" panose="020B0800000000000000" pitchFamily="34" charset="-122"/>
                  </a:rPr>
                  <a:t>HISTORICAL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思源黑体 CN Bold" panose="020B0800000000000000" pitchFamily="34" charset="-122"/>
                  </a:rPr>
                  <a:t>EVOLUTION</a:t>
                </a:r>
              </a:p>
            </p:txBody>
          </p:sp>
          <p:cxnSp>
            <p:nvCxnSpPr>
              <p:cNvPr id="56" name="宇神PPT-vx:YushenDesgin-5-6"/>
              <p:cNvCxnSpPr/>
              <p:nvPr/>
            </p:nvCxnSpPr>
            <p:spPr>
              <a:xfrm>
                <a:off x="8085286" y="1728469"/>
                <a:ext cx="1764846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2" name="宇神PPT-vx:YushenDesgin-5-7"/>
            <p:cNvPicPr>
              <a:picLocks noChangeAspect="1"/>
            </p:cNvPicPr>
            <p:nvPr/>
          </p:nvPicPr>
          <p:blipFill>
            <a:blip r:embed="rId7" cstate="screen"/>
            <a:stretch>
              <a:fillRect/>
            </a:stretch>
          </p:blipFill>
          <p:spPr>
            <a:xfrm flipH="1">
              <a:off x="7010800" y="1019206"/>
              <a:ext cx="1914168" cy="1914168"/>
            </a:xfrm>
            <a:prstGeom prst="rect">
              <a:avLst/>
            </a:prstGeom>
          </p:spPr>
        </p:pic>
        <p:grpSp>
          <p:nvGrpSpPr>
            <p:cNvPr id="23" name="组合 22"/>
            <p:cNvGrpSpPr/>
            <p:nvPr/>
          </p:nvGrpSpPr>
          <p:grpSpPr>
            <a:xfrm>
              <a:off x="2240023" y="1224010"/>
              <a:ext cx="644958" cy="644958"/>
              <a:chOff x="2253023" y="1371187"/>
              <a:chExt cx="644958" cy="644958"/>
            </a:xfrm>
          </p:grpSpPr>
          <p:sp>
            <p:nvSpPr>
              <p:cNvPr id="24" name="宇神PPT-vx:YushenDesgin-5-8"/>
              <p:cNvSpPr/>
              <p:nvPr/>
            </p:nvSpPr>
            <p:spPr>
              <a:xfrm>
                <a:off x="2253023" y="1371187"/>
                <a:ext cx="644958" cy="644958"/>
              </a:xfrm>
              <a:prstGeom prst="ellipse">
                <a:avLst/>
              </a:prstGeom>
              <a:gradFill flip="none" rotWithShape="0">
                <a:gsLst>
                  <a:gs pos="100000">
                    <a:schemeClr val="accent6"/>
                  </a:gs>
                  <a:gs pos="0">
                    <a:schemeClr val="accent6">
                      <a:lumMod val="60000"/>
                      <a:lumOff val="40000"/>
                    </a:schemeClr>
                  </a:gs>
                </a:gsLst>
                <a:lin ang="2700000" scaled="0"/>
                <a:tileRect/>
              </a:gradFill>
              <a:ln w="19050">
                <a:solidFill>
                  <a:schemeClr val="accent5"/>
                </a:solidFill>
              </a:ln>
              <a:effectLst>
                <a:outerShdw blurRad="127000" dist="63500" dir="2700000" algn="tl" rotWithShape="0">
                  <a:schemeClr val="accent6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25" name="宇神PPT-vx:YushenDesgin-5-9"/>
              <p:cNvSpPr txBox="1"/>
              <p:nvPr/>
            </p:nvSpPr>
            <p:spPr>
              <a:xfrm>
                <a:off x="2253023" y="1462834"/>
                <a:ext cx="644958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02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endParaRPr>
              </a:p>
            </p:txBody>
          </p:sp>
        </p:grpSp>
        <p:pic>
          <p:nvPicPr>
            <p:cNvPr id="27" name="宇神PPT-vx:YushenDesgin-5-10"/>
            <p:cNvPicPr>
              <a:picLocks noChangeAspect="1"/>
            </p:cNvPicPr>
            <p:nvPr/>
          </p:nvPicPr>
          <p:blipFill>
            <a:blip r:embed="rId8" cstate="screen"/>
            <a:stretch>
              <a:fillRect/>
            </a:stretch>
          </p:blipFill>
          <p:spPr>
            <a:xfrm>
              <a:off x="1586188" y="607708"/>
              <a:ext cx="1356836" cy="135683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宇神PPT-vx:YushenDesgin-1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3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pic>
        <p:nvPicPr>
          <p:cNvPr id="58" name="宇神PPT-vx:YushenDesgin-2" descr="天空中有许多云&#10;&#10;描述已自动生成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sp>
        <p:nvSpPr>
          <p:cNvPr id="2" name="宇神PPT-vx:YushenDesgin-3"/>
          <p:cNvSpPr/>
          <p:nvPr/>
        </p:nvSpPr>
        <p:spPr>
          <a:xfrm>
            <a:off x="660399" y="1413184"/>
            <a:ext cx="3866827" cy="4720916"/>
          </a:xfrm>
          <a:prstGeom prst="roundRect">
            <a:avLst>
              <a:gd name="adj" fmla="val 8184"/>
            </a:avLst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127000" dist="63500" dir="2700000" algn="tl" rotWithShape="0">
              <a:schemeClr val="accent6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3" name="宇神PPT-vx:YushenDesgin-4"/>
          <p:cNvSpPr/>
          <p:nvPr/>
        </p:nvSpPr>
        <p:spPr>
          <a:xfrm>
            <a:off x="7652073" y="1413184"/>
            <a:ext cx="3866827" cy="4720916"/>
          </a:xfrm>
          <a:prstGeom prst="roundRect">
            <a:avLst>
              <a:gd name="adj" fmla="val 8184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27000" dist="635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" name="宇神PPT-vx:YushenDesgin-5"/>
          <p:cNvSpPr/>
          <p:nvPr/>
        </p:nvSpPr>
        <p:spPr>
          <a:xfrm>
            <a:off x="6532195" y="1847499"/>
            <a:ext cx="1360474" cy="673880"/>
          </a:xfrm>
          <a:prstGeom prst="rightArrow">
            <a:avLst/>
          </a:prstGeom>
          <a:gradFill flip="none" rotWithShape="0">
            <a:gsLst>
              <a:gs pos="0">
                <a:schemeClr val="accent1">
                  <a:alpha val="2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5" name="宇神PPT-vx:YushenDesgin-6"/>
          <p:cNvSpPr/>
          <p:nvPr/>
        </p:nvSpPr>
        <p:spPr>
          <a:xfrm>
            <a:off x="6532195" y="4981485"/>
            <a:ext cx="1360474" cy="673880"/>
          </a:xfrm>
          <a:prstGeom prst="rightArrow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  <a:alpha val="20000"/>
                </a:schemeClr>
              </a:gs>
              <a:gs pos="100000">
                <a:schemeClr val="accent6">
                  <a:alpha val="0"/>
                </a:scheme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6" name="宇神PPT-vx:YushenDesgin-7"/>
          <p:cNvSpPr/>
          <p:nvPr/>
        </p:nvSpPr>
        <p:spPr>
          <a:xfrm>
            <a:off x="4290454" y="1847499"/>
            <a:ext cx="1360474" cy="673880"/>
          </a:xfrm>
          <a:prstGeom prst="rightArrow">
            <a:avLst/>
          </a:prstGeom>
          <a:gradFill flip="none" rotWithShape="0">
            <a:gsLst>
              <a:gs pos="0">
                <a:schemeClr val="accent1">
                  <a:alpha val="2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7" name="宇神PPT-vx:YushenDesgin-8"/>
          <p:cNvSpPr/>
          <p:nvPr/>
        </p:nvSpPr>
        <p:spPr>
          <a:xfrm>
            <a:off x="4290454" y="4981485"/>
            <a:ext cx="1360474" cy="673880"/>
          </a:xfrm>
          <a:prstGeom prst="rightArrow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  <a:alpha val="20000"/>
                </a:schemeClr>
              </a:gs>
              <a:gs pos="100000">
                <a:schemeClr val="accent6">
                  <a:alpha val="0"/>
                </a:scheme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8" name="宇神PPT-vx:YushenDesgin-9"/>
          <p:cNvSpPr/>
          <p:nvPr/>
        </p:nvSpPr>
        <p:spPr>
          <a:xfrm>
            <a:off x="5389153" y="1847499"/>
            <a:ext cx="1360474" cy="673880"/>
          </a:xfrm>
          <a:prstGeom prst="rightArrow">
            <a:avLst/>
          </a:prstGeom>
          <a:gradFill flip="none" rotWithShape="0">
            <a:gsLst>
              <a:gs pos="0">
                <a:schemeClr val="accent1">
                  <a:alpha val="2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9" name="宇神PPT-vx:YushenDesgin-10"/>
          <p:cNvSpPr/>
          <p:nvPr/>
        </p:nvSpPr>
        <p:spPr>
          <a:xfrm>
            <a:off x="5389153" y="4981485"/>
            <a:ext cx="1360474" cy="673880"/>
          </a:xfrm>
          <a:prstGeom prst="rightArrow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  <a:alpha val="20000"/>
                </a:schemeClr>
              </a:gs>
              <a:gs pos="100000">
                <a:schemeClr val="accent6">
                  <a:alpha val="0"/>
                </a:scheme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grpSp>
        <p:nvGrpSpPr>
          <p:cNvPr id="10" name="宇神PPT-vx:YushenDesgin-11"/>
          <p:cNvGrpSpPr/>
          <p:nvPr/>
        </p:nvGrpSpPr>
        <p:grpSpPr>
          <a:xfrm>
            <a:off x="8073486" y="1960257"/>
            <a:ext cx="3024000" cy="3626771"/>
            <a:chOff x="1081812" y="2019843"/>
            <a:chExt cx="3024000" cy="3626771"/>
          </a:xfrm>
        </p:grpSpPr>
        <p:sp>
          <p:nvSpPr>
            <p:cNvPr id="11" name="宇神PPT-vx:YushenDesgin-11-1"/>
            <p:cNvSpPr txBox="1"/>
            <p:nvPr/>
          </p:nvSpPr>
          <p:spPr>
            <a:xfrm>
              <a:off x="1081812" y="2019843"/>
              <a:ext cx="233910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重庆师范</a:t>
              </a:r>
              <a:endParaRPr lang="en-US" altLang="zh-CN" sz="28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高等专科学校</a:t>
              </a:r>
            </a:p>
          </p:txBody>
        </p:sp>
        <p:sp>
          <p:nvSpPr>
            <p:cNvPr id="12" name="宇神PPT-vx:YushenDesgin-11-2"/>
            <p:cNvSpPr/>
            <p:nvPr/>
          </p:nvSpPr>
          <p:spPr>
            <a:xfrm>
              <a:off x="1081812" y="3573120"/>
              <a:ext cx="3024000" cy="37226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1976</a:t>
              </a:r>
              <a:r>
                <a:rPr lang="zh-CN" altLang="en-US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年，江津地区五七大学创办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3" name="宇神PPT-vx:YushenDesgin-11-3"/>
            <p:cNvSpPr/>
            <p:nvPr/>
          </p:nvSpPr>
          <p:spPr>
            <a:xfrm>
              <a:off x="1081812" y="4140198"/>
              <a:ext cx="3024000" cy="37226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1978</a:t>
              </a:r>
              <a:r>
                <a:rPr lang="zh-CN" altLang="en-US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年，更名江津师范专科学校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4" name="宇神PPT-vx:YushenDesgin-11-4"/>
            <p:cNvSpPr/>
            <p:nvPr/>
          </p:nvSpPr>
          <p:spPr>
            <a:xfrm>
              <a:off x="1081812" y="4707276"/>
              <a:ext cx="3024000" cy="37226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1985</a:t>
              </a:r>
              <a:r>
                <a:rPr lang="zh-CN" altLang="en-US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年，更名重庆师范专科学校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5" name="宇神PPT-vx:YushenDesgin-11-5"/>
            <p:cNvSpPr/>
            <p:nvPr/>
          </p:nvSpPr>
          <p:spPr>
            <a:xfrm>
              <a:off x="1081812" y="5274354"/>
              <a:ext cx="3024000" cy="37226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1993</a:t>
              </a:r>
              <a:r>
                <a:rPr lang="zh-CN" altLang="en-US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年，重庆师范高等专科学校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6" name="宇神PPT-vx:YushenDesgin-11-6"/>
            <p:cNvSpPr txBox="1"/>
            <p:nvPr/>
          </p:nvSpPr>
          <p:spPr>
            <a:xfrm>
              <a:off x="1093393" y="3103205"/>
              <a:ext cx="24048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2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CHONGQING NORMAL COLLEGE</a:t>
              </a:r>
              <a:endParaRPr lang="zh-CN" altLang="en-US" sz="1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17" name="宇神PPT-vx:YushenDesgin-11-7"/>
            <p:cNvCxnSpPr/>
            <p:nvPr/>
          </p:nvCxnSpPr>
          <p:spPr>
            <a:xfrm>
              <a:off x="1193063" y="3031025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宇神PPT-vx:YushenDesgin-12"/>
          <p:cNvSpPr/>
          <p:nvPr/>
        </p:nvSpPr>
        <p:spPr>
          <a:xfrm>
            <a:off x="5070878" y="2623145"/>
            <a:ext cx="2238472" cy="2238470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 w="190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2000" kern="0">
              <a:solidFill>
                <a:prstClr val="white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9" name="宇神PPT-vx:YushenDesgin-13"/>
          <p:cNvSpPr/>
          <p:nvPr/>
        </p:nvSpPr>
        <p:spPr>
          <a:xfrm>
            <a:off x="5370169" y="4436129"/>
            <a:ext cx="1693390" cy="425486"/>
          </a:xfrm>
          <a:custGeom>
            <a:avLst/>
            <a:gdLst>
              <a:gd name="connsiteX0" fmla="*/ 846532 w 2957439"/>
              <a:gd name="connsiteY0" fmla="*/ 450 h 978676"/>
              <a:gd name="connsiteX1" fmla="*/ 1970302 w 2957439"/>
              <a:gd name="connsiteY1" fmla="*/ 334439 h 978676"/>
              <a:gd name="connsiteX2" fmla="*/ 2863920 w 2957439"/>
              <a:gd name="connsiteY2" fmla="*/ 43493 h 978676"/>
              <a:gd name="connsiteX3" fmla="*/ 2943476 w 2957439"/>
              <a:gd name="connsiteY3" fmla="*/ 54785 h 978676"/>
              <a:gd name="connsiteX4" fmla="*/ 2957439 w 2957439"/>
              <a:gd name="connsiteY4" fmla="*/ 57045 h 978676"/>
              <a:gd name="connsiteX5" fmla="*/ 2937844 w 2957439"/>
              <a:gd name="connsiteY5" fmla="*/ 97723 h 978676"/>
              <a:gd name="connsiteX6" fmla="*/ 1457685 w 2957439"/>
              <a:gd name="connsiteY6" fmla="*/ 978676 h 978676"/>
              <a:gd name="connsiteX7" fmla="*/ 61844 w 2957439"/>
              <a:gd name="connsiteY7" fmla="*/ 236513 h 978676"/>
              <a:gd name="connsiteX8" fmla="*/ 0 w 2957439"/>
              <a:gd name="connsiteY8" fmla="*/ 134715 h 978676"/>
              <a:gd name="connsiteX9" fmla="*/ 223656 w 2957439"/>
              <a:gd name="connsiteY9" fmla="*/ 82621 h 978676"/>
              <a:gd name="connsiteX10" fmla="*/ 744175 w 2957439"/>
              <a:gd name="connsiteY10" fmla="*/ 1929 h 978676"/>
              <a:gd name="connsiteX11" fmla="*/ 846532 w 2957439"/>
              <a:gd name="connsiteY11" fmla="*/ 450 h 97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57439" h="978676">
                <a:moveTo>
                  <a:pt x="846532" y="450"/>
                </a:moveTo>
                <a:cubicBezTo>
                  <a:pt x="1344412" y="13984"/>
                  <a:pt x="1639092" y="327945"/>
                  <a:pt x="1970302" y="334439"/>
                </a:cubicBezTo>
                <a:cubicBezTo>
                  <a:pt x="2323593" y="341366"/>
                  <a:pt x="2489847" y="-4998"/>
                  <a:pt x="2863920" y="43493"/>
                </a:cubicBezTo>
                <a:cubicBezTo>
                  <a:pt x="2887300" y="46524"/>
                  <a:pt x="2914008" y="50299"/>
                  <a:pt x="2943476" y="54785"/>
                </a:cubicBezTo>
                <a:lnTo>
                  <a:pt x="2957439" y="57045"/>
                </a:lnTo>
                <a:lnTo>
                  <a:pt x="2937844" y="97723"/>
                </a:lnTo>
                <a:cubicBezTo>
                  <a:pt x="2652790" y="622458"/>
                  <a:pt x="2096837" y="978676"/>
                  <a:pt x="1457685" y="978676"/>
                </a:cubicBezTo>
                <a:cubicBezTo>
                  <a:pt x="876638" y="978676"/>
                  <a:pt x="364350" y="684281"/>
                  <a:pt x="61844" y="236513"/>
                </a:cubicBezTo>
                <a:lnTo>
                  <a:pt x="0" y="134715"/>
                </a:lnTo>
                <a:lnTo>
                  <a:pt x="223656" y="82621"/>
                </a:lnTo>
                <a:cubicBezTo>
                  <a:pt x="422490" y="40029"/>
                  <a:pt x="603898" y="9722"/>
                  <a:pt x="744175" y="1929"/>
                </a:cubicBezTo>
                <a:cubicBezTo>
                  <a:pt x="779245" y="-19"/>
                  <a:pt x="813340" y="-452"/>
                  <a:pt x="846532" y="4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alpha val="60000"/>
                </a:schemeClr>
              </a:gs>
              <a:gs pos="82000">
                <a:schemeClr val="accent5">
                  <a:alpha val="0"/>
                </a:schemeClr>
              </a:gs>
            </a:gsLst>
            <a:lin ang="8100000" scaled="1"/>
            <a:tileRect/>
          </a:gradFill>
          <a:ln w="15875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20" name="宇神PPT-vx:YushenDesgin-14"/>
          <p:cNvSpPr txBox="1"/>
          <p:nvPr/>
        </p:nvSpPr>
        <p:spPr>
          <a:xfrm>
            <a:off x="5482228" y="3101573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重庆文理学院</a:t>
            </a:r>
          </a:p>
        </p:txBody>
      </p:sp>
      <p:sp>
        <p:nvSpPr>
          <p:cNvPr id="21" name="宇神PPT-vx:YushenDesgin-15"/>
          <p:cNvSpPr txBox="1"/>
          <p:nvPr/>
        </p:nvSpPr>
        <p:spPr>
          <a:xfrm>
            <a:off x="5174453" y="344360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学校前身</a:t>
            </a:r>
          </a:p>
        </p:txBody>
      </p:sp>
      <p:sp>
        <p:nvSpPr>
          <p:cNvPr id="22" name="宇神PPT-vx:YushenDesgin-16"/>
          <p:cNvSpPr txBox="1"/>
          <p:nvPr/>
        </p:nvSpPr>
        <p:spPr>
          <a:xfrm>
            <a:off x="5636118" y="4068137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215900" dist="127000" dir="2700000" algn="tl" rotWithShape="0">
                    <a:srgbClr val="222D4B">
                      <a:alpha val="30000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（简略列举）</a:t>
            </a:r>
          </a:p>
        </p:txBody>
      </p:sp>
      <p:grpSp>
        <p:nvGrpSpPr>
          <p:cNvPr id="23" name="宇神PPT-vx:YushenDesgin-17"/>
          <p:cNvGrpSpPr/>
          <p:nvPr/>
        </p:nvGrpSpPr>
        <p:grpSpPr>
          <a:xfrm>
            <a:off x="1081812" y="1674343"/>
            <a:ext cx="3024000" cy="4198598"/>
            <a:chOff x="8073486" y="1659099"/>
            <a:chExt cx="3024000" cy="4198598"/>
          </a:xfrm>
        </p:grpSpPr>
        <p:sp>
          <p:nvSpPr>
            <p:cNvPr id="24" name="宇神PPT-vx:YushenDesgin-17-1"/>
            <p:cNvSpPr txBox="1"/>
            <p:nvPr/>
          </p:nvSpPr>
          <p:spPr>
            <a:xfrm>
              <a:off x="8073486" y="1659099"/>
              <a:ext cx="233910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重庆</a:t>
              </a:r>
              <a:endParaRPr lang="en-US" altLang="zh-CN" sz="2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渝州教育学院</a:t>
              </a:r>
            </a:p>
          </p:txBody>
        </p:sp>
        <p:sp>
          <p:nvSpPr>
            <p:cNvPr id="25" name="宇神PPT-vx:YushenDesgin-17-2"/>
            <p:cNvSpPr/>
            <p:nvPr/>
          </p:nvSpPr>
          <p:spPr>
            <a:xfrm>
              <a:off x="8073486" y="3212376"/>
              <a:ext cx="3024000" cy="37226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1972</a:t>
              </a:r>
              <a:r>
                <a:rPr lang="zh-CN" altLang="en-US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年，江津地区教育学校成立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26" name="宇神PPT-vx:YushenDesgin-17-3"/>
            <p:cNvSpPr/>
            <p:nvPr/>
          </p:nvSpPr>
          <p:spPr>
            <a:xfrm>
              <a:off x="8073486" y="3780641"/>
              <a:ext cx="3024000" cy="37226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1980</a:t>
              </a:r>
              <a:r>
                <a:rPr lang="zh-CN" altLang="en-US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年，江津地区教师进修学院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27" name="宇神PPT-vx:YushenDesgin-17-4"/>
            <p:cNvSpPr/>
            <p:nvPr/>
          </p:nvSpPr>
          <p:spPr>
            <a:xfrm>
              <a:off x="8073486" y="4348906"/>
              <a:ext cx="3024000" cy="37226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1981</a:t>
              </a:r>
              <a:r>
                <a:rPr lang="zh-CN" altLang="en-US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年，永川地区教师进修学院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28" name="宇神PPT-vx:YushenDesgin-17-5"/>
            <p:cNvSpPr/>
            <p:nvPr/>
          </p:nvSpPr>
          <p:spPr>
            <a:xfrm>
              <a:off x="8073486" y="4917171"/>
              <a:ext cx="3024000" cy="37226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1983</a:t>
              </a:r>
              <a:r>
                <a:rPr lang="zh-CN" altLang="en-US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年，重庆教育学院永川分院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29" name="宇神PPT-vx:YushenDesgin-17-6"/>
            <p:cNvSpPr txBox="1"/>
            <p:nvPr/>
          </p:nvSpPr>
          <p:spPr>
            <a:xfrm>
              <a:off x="8085067" y="2742461"/>
              <a:ext cx="26757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2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YUZHOU INSTITUTE OF EDUCATION</a:t>
              </a:r>
              <a:endParaRPr lang="zh-CN" altLang="en-US" sz="1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  <p:cxnSp>
          <p:nvCxnSpPr>
            <p:cNvPr id="30" name="宇神PPT-vx:YushenDesgin-17-7"/>
            <p:cNvCxnSpPr/>
            <p:nvPr/>
          </p:nvCxnSpPr>
          <p:spPr>
            <a:xfrm>
              <a:off x="8184737" y="2670281"/>
              <a:ext cx="223779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accent6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宇神PPT-vx:YushenDesgin-17-8"/>
            <p:cNvSpPr/>
            <p:nvPr/>
          </p:nvSpPr>
          <p:spPr>
            <a:xfrm>
              <a:off x="8073486" y="5485437"/>
              <a:ext cx="3024000" cy="37226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  1986</a:t>
              </a:r>
              <a:r>
                <a:rPr lang="zh-CN" altLang="en-US" sz="1400" b="0" i="0" dirty="0">
                  <a:solidFill>
                    <a:srgbClr val="333333"/>
                  </a:solidFill>
                  <a:effectLst/>
                  <a:latin typeface="思源黑体 CN Light" panose="020B03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年，更名渝州教育学院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</p:txBody>
        </p:sp>
      </p:grpSp>
      <p:grpSp>
        <p:nvGrpSpPr>
          <p:cNvPr id="66" name="宇神PPT-vx:YushenDesgin-18"/>
          <p:cNvGrpSpPr/>
          <p:nvPr/>
        </p:nvGrpSpPr>
        <p:grpSpPr>
          <a:xfrm>
            <a:off x="345339" y="248387"/>
            <a:ext cx="2431711" cy="640396"/>
            <a:chOff x="8451636" y="929376"/>
            <a:chExt cx="2431711" cy="640396"/>
          </a:xfrm>
        </p:grpSpPr>
        <p:sp>
          <p:nvSpPr>
            <p:cNvPr id="67" name="宇神PPT-vx:YushenDesgin-18-1"/>
            <p:cNvSpPr/>
            <p:nvPr/>
          </p:nvSpPr>
          <p:spPr>
            <a:xfrm>
              <a:off x="8484169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6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68" name="宇神PPT-vx:YushenDesgin-18-2"/>
            <p:cNvSpPr/>
            <p:nvPr/>
          </p:nvSpPr>
          <p:spPr>
            <a:xfrm>
              <a:off x="8451636" y="929376"/>
              <a:ext cx="640396" cy="640396"/>
            </a:xfrm>
            <a:prstGeom prst="ellipse">
              <a:avLst/>
            </a:prstGeom>
            <a:gradFill flip="none" rotWithShape="0">
              <a:gsLst>
                <a:gs pos="100000">
                  <a:schemeClr val="accent6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2700000" scaled="0"/>
              <a:tileRect/>
            </a:gradFill>
            <a:ln w="19050">
              <a:solidFill>
                <a:schemeClr val="accent5"/>
              </a:solidFill>
            </a:ln>
            <a:effectLst>
              <a:outerShdw blurRad="127000" dist="63500" dir="2700000" algn="tl" rotWithShape="0">
                <a:schemeClr val="accent6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69" name="宇神PPT-vx:YushenDesgin-18-3"/>
            <p:cNvSpPr txBox="1"/>
            <p:nvPr/>
          </p:nvSpPr>
          <p:spPr>
            <a:xfrm>
              <a:off x="8485393" y="1018742"/>
              <a:ext cx="5728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02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9182856" y="1011599"/>
              <a:ext cx="1459035" cy="489467"/>
              <a:chOff x="6243974" y="1003602"/>
              <a:chExt cx="1459035" cy="489467"/>
            </a:xfrm>
          </p:grpSpPr>
          <p:sp>
            <p:nvSpPr>
              <p:cNvPr id="71" name="宇神PPT-vx:YushenDesgin-18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alpha val="65000"/>
                      </a:schemeClr>
                    </a:soli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历史沿革</a:t>
                </a:r>
              </a:p>
            </p:txBody>
          </p:sp>
          <p:sp>
            <p:nvSpPr>
              <p:cNvPr id="72" name="宇神PPT-vx:YushenDesgin-18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HISTORICAL EVOLUTION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宇神PPT-vx:YushenDesgin-1" descr="天空中有许多云&#10;&#10;描述已自动生成"/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flipH="1">
            <a:off x="0" y="0"/>
            <a:ext cx="12192000" cy="6723888"/>
          </a:xfrm>
          <a:prstGeom prst="rect">
            <a:avLst/>
          </a:prstGeom>
        </p:spPr>
      </p:pic>
      <p:pic>
        <p:nvPicPr>
          <p:cNvPr id="86" name="宇神PPT-vx:YushenDesgin-2" descr="建筑的摆设布局&#10;&#10;中度可信度描述已自动生成"/>
          <p:cNvPicPr>
            <a:picLocks noChangeAspect="1"/>
          </p:cNvPicPr>
          <p:nvPr/>
        </p:nvPicPr>
        <p:blipFill rotWithShape="1">
          <a:blip r:embed="rId4" cstate="screen">
            <a:alphaModFix amt="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5565" b="43223"/>
          <a:stretch>
            <a:fillRect/>
          </a:stretch>
        </p:blipFill>
        <p:spPr>
          <a:xfrm>
            <a:off x="0" y="3228508"/>
            <a:ext cx="12192000" cy="3591392"/>
          </a:xfrm>
          <a:prstGeom prst="rect">
            <a:avLst/>
          </a:prstGeom>
        </p:spPr>
      </p:pic>
      <p:sp>
        <p:nvSpPr>
          <p:cNvPr id="2" name="宇神PPT-vx:YushenDesgin-3"/>
          <p:cNvSpPr/>
          <p:nvPr/>
        </p:nvSpPr>
        <p:spPr>
          <a:xfrm>
            <a:off x="0" y="3410308"/>
            <a:ext cx="12191999" cy="1465397"/>
          </a:xfrm>
          <a:custGeom>
            <a:avLst/>
            <a:gdLst>
              <a:gd name="connsiteX0" fmla="*/ 0 w 13258800"/>
              <a:gd name="connsiteY0" fmla="*/ 1203960 h 1203960"/>
              <a:gd name="connsiteX1" fmla="*/ 4754880 w 13258800"/>
              <a:gd name="connsiteY1" fmla="*/ 502920 h 1203960"/>
              <a:gd name="connsiteX2" fmla="*/ 9479280 w 13258800"/>
              <a:gd name="connsiteY2" fmla="*/ 929640 h 1203960"/>
              <a:gd name="connsiteX3" fmla="*/ 13258800 w 13258800"/>
              <a:gd name="connsiteY3" fmla="*/ 0 h 1203960"/>
              <a:gd name="connsiteX0-1" fmla="*/ 0 w 13258800"/>
              <a:gd name="connsiteY0-2" fmla="*/ 1272108 h 1272108"/>
              <a:gd name="connsiteX1-3" fmla="*/ 4754880 w 13258800"/>
              <a:gd name="connsiteY1-4" fmla="*/ 571068 h 1272108"/>
              <a:gd name="connsiteX2-5" fmla="*/ 9479280 w 13258800"/>
              <a:gd name="connsiteY2-6" fmla="*/ 997788 h 1272108"/>
              <a:gd name="connsiteX3-7" fmla="*/ 13258800 w 13258800"/>
              <a:gd name="connsiteY3-8" fmla="*/ 68148 h 1272108"/>
              <a:gd name="connsiteX0-9" fmla="*/ 0 w 13258800"/>
              <a:gd name="connsiteY0-10" fmla="*/ 1280055 h 1280055"/>
              <a:gd name="connsiteX1-11" fmla="*/ 4754880 w 13258800"/>
              <a:gd name="connsiteY1-12" fmla="*/ 579015 h 1280055"/>
              <a:gd name="connsiteX2-13" fmla="*/ 9479280 w 13258800"/>
              <a:gd name="connsiteY2-14" fmla="*/ 1005735 h 1280055"/>
              <a:gd name="connsiteX3-15" fmla="*/ 13258800 w 13258800"/>
              <a:gd name="connsiteY3-16" fmla="*/ 76095 h 1280055"/>
              <a:gd name="connsiteX0-17" fmla="*/ 0 w 13258800"/>
              <a:gd name="connsiteY0-18" fmla="*/ 1287321 h 1287321"/>
              <a:gd name="connsiteX1-19" fmla="*/ 4754880 w 13258800"/>
              <a:gd name="connsiteY1-20" fmla="*/ 586281 h 1287321"/>
              <a:gd name="connsiteX2-21" fmla="*/ 9398257 w 13258800"/>
              <a:gd name="connsiteY2-22" fmla="*/ 897254 h 1287321"/>
              <a:gd name="connsiteX3-23" fmla="*/ 13258800 w 13258800"/>
              <a:gd name="connsiteY3-24" fmla="*/ 83361 h 1287321"/>
              <a:gd name="connsiteX0-25" fmla="*/ 0 w 13258800"/>
              <a:gd name="connsiteY0-26" fmla="*/ 1281060 h 1281060"/>
              <a:gd name="connsiteX1-27" fmla="*/ 4754880 w 13258800"/>
              <a:gd name="connsiteY1-28" fmla="*/ 580020 h 1281060"/>
              <a:gd name="connsiteX2-29" fmla="*/ 9398257 w 13258800"/>
              <a:gd name="connsiteY2-30" fmla="*/ 890993 h 1281060"/>
              <a:gd name="connsiteX3-31" fmla="*/ 13258800 w 13258800"/>
              <a:gd name="connsiteY3-32" fmla="*/ 77100 h 1281060"/>
              <a:gd name="connsiteX0-33" fmla="*/ 0 w 13258800"/>
              <a:gd name="connsiteY0-34" fmla="*/ 1279058 h 1279058"/>
              <a:gd name="connsiteX1-35" fmla="*/ 4754880 w 13258800"/>
              <a:gd name="connsiteY1-36" fmla="*/ 578018 h 1279058"/>
              <a:gd name="connsiteX2-37" fmla="*/ 9027867 w 13258800"/>
              <a:gd name="connsiteY2-38" fmla="*/ 923715 h 1279058"/>
              <a:gd name="connsiteX3-39" fmla="*/ 13258800 w 13258800"/>
              <a:gd name="connsiteY3-40" fmla="*/ 75098 h 1279058"/>
              <a:gd name="connsiteX0-41" fmla="*/ 0 w 13258800"/>
              <a:gd name="connsiteY0-42" fmla="*/ 1354774 h 1354774"/>
              <a:gd name="connsiteX1-43" fmla="*/ 4754880 w 13258800"/>
              <a:gd name="connsiteY1-44" fmla="*/ 653734 h 1354774"/>
              <a:gd name="connsiteX2-45" fmla="*/ 9027867 w 13258800"/>
              <a:gd name="connsiteY2-46" fmla="*/ 999431 h 1354774"/>
              <a:gd name="connsiteX3-47" fmla="*/ 13258800 w 13258800"/>
              <a:gd name="connsiteY3-48" fmla="*/ 150814 h 1354774"/>
              <a:gd name="connsiteX0-49" fmla="*/ 0 w 13247225"/>
              <a:gd name="connsiteY0-50" fmla="*/ 1179213 h 1179213"/>
              <a:gd name="connsiteX1-51" fmla="*/ 4754880 w 13247225"/>
              <a:gd name="connsiteY1-52" fmla="*/ 478173 h 1179213"/>
              <a:gd name="connsiteX2-53" fmla="*/ 9027867 w 13247225"/>
              <a:gd name="connsiteY2-54" fmla="*/ 823870 h 1179213"/>
              <a:gd name="connsiteX3-55" fmla="*/ 13247225 w 13247225"/>
              <a:gd name="connsiteY3-56" fmla="*/ 160448 h 1179213"/>
              <a:gd name="connsiteX0-57" fmla="*/ 0 w 13247225"/>
              <a:gd name="connsiteY0-58" fmla="*/ 1195764 h 1195764"/>
              <a:gd name="connsiteX1-59" fmla="*/ 4754880 w 13247225"/>
              <a:gd name="connsiteY1-60" fmla="*/ 494724 h 1195764"/>
              <a:gd name="connsiteX2-61" fmla="*/ 9004717 w 13247225"/>
              <a:gd name="connsiteY2-62" fmla="*/ 689950 h 1195764"/>
              <a:gd name="connsiteX3-63" fmla="*/ 13247225 w 13247225"/>
              <a:gd name="connsiteY3-64" fmla="*/ 176999 h 1195764"/>
              <a:gd name="connsiteX0-65" fmla="*/ 0 w 13247225"/>
              <a:gd name="connsiteY0-66" fmla="*/ 1195125 h 1195125"/>
              <a:gd name="connsiteX1-67" fmla="*/ 4592835 w 13247225"/>
              <a:gd name="connsiteY1-68" fmla="*/ 459361 h 1195125"/>
              <a:gd name="connsiteX2-69" fmla="*/ 9004717 w 13247225"/>
              <a:gd name="connsiteY2-70" fmla="*/ 689311 h 1195125"/>
              <a:gd name="connsiteX3-71" fmla="*/ 13247225 w 13247225"/>
              <a:gd name="connsiteY3-72" fmla="*/ 176360 h 1195125"/>
              <a:gd name="connsiteX0-73" fmla="*/ 0 w 13247225"/>
              <a:gd name="connsiteY0-74" fmla="*/ 1189719 h 1189719"/>
              <a:gd name="connsiteX1-75" fmla="*/ 4592835 w 13247225"/>
              <a:gd name="connsiteY1-76" fmla="*/ 453955 h 1189719"/>
              <a:gd name="connsiteX2-77" fmla="*/ 8842671 w 13247225"/>
              <a:gd name="connsiteY2-78" fmla="*/ 730204 h 1189719"/>
              <a:gd name="connsiteX3-79" fmla="*/ 13247225 w 13247225"/>
              <a:gd name="connsiteY3-80" fmla="*/ 170954 h 1189719"/>
              <a:gd name="connsiteX0-81" fmla="*/ 0 w 13247225"/>
              <a:gd name="connsiteY0-82" fmla="*/ 1196528 h 1196528"/>
              <a:gd name="connsiteX1-83" fmla="*/ 4592835 w 13247225"/>
              <a:gd name="connsiteY1-84" fmla="*/ 460764 h 1196528"/>
              <a:gd name="connsiteX2-85" fmla="*/ 8831096 w 13247225"/>
              <a:gd name="connsiteY2-86" fmla="*/ 679140 h 1196528"/>
              <a:gd name="connsiteX3-87" fmla="*/ 13247225 w 13247225"/>
              <a:gd name="connsiteY3-88" fmla="*/ 177763 h 1196528"/>
              <a:gd name="connsiteX0-89" fmla="*/ 0 w 13281949"/>
              <a:gd name="connsiteY0-90" fmla="*/ 1206911 h 1206911"/>
              <a:gd name="connsiteX1-91" fmla="*/ 4592835 w 13281949"/>
              <a:gd name="connsiteY1-92" fmla="*/ 471147 h 1206911"/>
              <a:gd name="connsiteX2-93" fmla="*/ 8831096 w 13281949"/>
              <a:gd name="connsiteY2-94" fmla="*/ 689523 h 1206911"/>
              <a:gd name="connsiteX3-95" fmla="*/ 13281949 w 13281949"/>
              <a:gd name="connsiteY3-96" fmla="*/ 176572 h 1206911"/>
              <a:gd name="connsiteX0-97" fmla="*/ 0 w 13281949"/>
              <a:gd name="connsiteY0-98" fmla="*/ 1161549 h 1161549"/>
              <a:gd name="connsiteX1-99" fmla="*/ 4592835 w 13281949"/>
              <a:gd name="connsiteY1-100" fmla="*/ 425785 h 1161549"/>
              <a:gd name="connsiteX2-101" fmla="*/ 8831096 w 13281949"/>
              <a:gd name="connsiteY2-102" fmla="*/ 644161 h 1161549"/>
              <a:gd name="connsiteX3-103" fmla="*/ 13281949 w 13281949"/>
              <a:gd name="connsiteY3-104" fmla="*/ 131210 h 1161549"/>
              <a:gd name="connsiteX0-105" fmla="*/ 0 w 13293524"/>
              <a:gd name="connsiteY0-106" fmla="*/ 1474066 h 1474066"/>
              <a:gd name="connsiteX1-107" fmla="*/ 4604410 w 13293524"/>
              <a:gd name="connsiteY1-108" fmla="*/ 425785 h 1474066"/>
              <a:gd name="connsiteX2-109" fmla="*/ 8842671 w 13293524"/>
              <a:gd name="connsiteY2-110" fmla="*/ 644161 h 1474066"/>
              <a:gd name="connsiteX3-111" fmla="*/ 13293524 w 13293524"/>
              <a:gd name="connsiteY3-112" fmla="*/ 131210 h 1474066"/>
              <a:gd name="connsiteX0-113" fmla="*/ 0 w 13293524"/>
              <a:gd name="connsiteY0-114" fmla="*/ 1475558 h 1475558"/>
              <a:gd name="connsiteX1-115" fmla="*/ 4430790 w 13293524"/>
              <a:gd name="connsiteY1-116" fmla="*/ 519874 h 1475558"/>
              <a:gd name="connsiteX2-117" fmla="*/ 8842671 w 13293524"/>
              <a:gd name="connsiteY2-118" fmla="*/ 645653 h 1475558"/>
              <a:gd name="connsiteX3-119" fmla="*/ 13293524 w 13293524"/>
              <a:gd name="connsiteY3-120" fmla="*/ 132702 h 1475558"/>
              <a:gd name="connsiteX0-121" fmla="*/ 0 w 13293524"/>
              <a:gd name="connsiteY0-122" fmla="*/ 1479341 h 1479341"/>
              <a:gd name="connsiteX1-123" fmla="*/ 4430790 w 13293524"/>
              <a:gd name="connsiteY1-124" fmla="*/ 523657 h 1479341"/>
              <a:gd name="connsiteX2-125" fmla="*/ 8518580 w 13293524"/>
              <a:gd name="connsiteY2-126" fmla="*/ 614712 h 1479341"/>
              <a:gd name="connsiteX3-127" fmla="*/ 13293524 w 13293524"/>
              <a:gd name="connsiteY3-128" fmla="*/ 136485 h 1479341"/>
              <a:gd name="connsiteX0-129" fmla="*/ 0 w 13339823"/>
              <a:gd name="connsiteY0-130" fmla="*/ 1510850 h 1510850"/>
              <a:gd name="connsiteX1-131" fmla="*/ 4430790 w 13339823"/>
              <a:gd name="connsiteY1-132" fmla="*/ 555166 h 1510850"/>
              <a:gd name="connsiteX2-133" fmla="*/ 8518580 w 13339823"/>
              <a:gd name="connsiteY2-134" fmla="*/ 646221 h 1510850"/>
              <a:gd name="connsiteX3-135" fmla="*/ 13339823 w 13339823"/>
              <a:gd name="connsiteY3-136" fmla="*/ 133269 h 1510850"/>
              <a:gd name="connsiteX0-137" fmla="*/ 0 w 13339823"/>
              <a:gd name="connsiteY0-138" fmla="*/ 1467336 h 1467336"/>
              <a:gd name="connsiteX1-139" fmla="*/ 4430790 w 13339823"/>
              <a:gd name="connsiteY1-140" fmla="*/ 511652 h 1467336"/>
              <a:gd name="connsiteX2-141" fmla="*/ 8518580 w 13339823"/>
              <a:gd name="connsiteY2-142" fmla="*/ 602707 h 1467336"/>
              <a:gd name="connsiteX3-143" fmla="*/ 13339823 w 13339823"/>
              <a:gd name="connsiteY3-144" fmla="*/ 89755 h 1467336"/>
              <a:gd name="connsiteX0-145" fmla="*/ 0 w 13339823"/>
              <a:gd name="connsiteY0-146" fmla="*/ 1465397 h 1465397"/>
              <a:gd name="connsiteX1-147" fmla="*/ 4430790 w 13339823"/>
              <a:gd name="connsiteY1-148" fmla="*/ 509713 h 1465397"/>
              <a:gd name="connsiteX2-149" fmla="*/ 8622752 w 13339823"/>
              <a:gd name="connsiteY2-150" fmla="*/ 623918 h 1465397"/>
              <a:gd name="connsiteX3-151" fmla="*/ 13339823 w 13339823"/>
              <a:gd name="connsiteY3-152" fmla="*/ 87816 h 14653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39823" h="1465397">
                <a:moveTo>
                  <a:pt x="0" y="1465397"/>
                </a:moveTo>
                <a:cubicBezTo>
                  <a:pt x="1587500" y="1137737"/>
                  <a:pt x="2993665" y="649959"/>
                  <a:pt x="4430790" y="509713"/>
                </a:cubicBezTo>
                <a:cubicBezTo>
                  <a:pt x="5867915" y="369467"/>
                  <a:pt x="7137913" y="694234"/>
                  <a:pt x="8622752" y="623918"/>
                </a:cubicBezTo>
                <a:cubicBezTo>
                  <a:pt x="10107591" y="553602"/>
                  <a:pt x="11672585" y="-264778"/>
                  <a:pt x="13339823" y="87816"/>
                </a:cubicBezTo>
              </a:path>
            </a:pathLst>
          </a:custGeom>
          <a:noFill/>
          <a:ln w="15875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3" name="宇神PPT-vx:YushenDesgin-4"/>
          <p:cNvSpPr/>
          <p:nvPr/>
        </p:nvSpPr>
        <p:spPr>
          <a:xfrm>
            <a:off x="0" y="3458502"/>
            <a:ext cx="12191961" cy="1465397"/>
          </a:xfrm>
          <a:custGeom>
            <a:avLst/>
            <a:gdLst>
              <a:gd name="connsiteX0" fmla="*/ 0 w 13258800"/>
              <a:gd name="connsiteY0" fmla="*/ 1203960 h 1203960"/>
              <a:gd name="connsiteX1" fmla="*/ 4754880 w 13258800"/>
              <a:gd name="connsiteY1" fmla="*/ 502920 h 1203960"/>
              <a:gd name="connsiteX2" fmla="*/ 9479280 w 13258800"/>
              <a:gd name="connsiteY2" fmla="*/ 929640 h 1203960"/>
              <a:gd name="connsiteX3" fmla="*/ 13258800 w 13258800"/>
              <a:gd name="connsiteY3" fmla="*/ 0 h 1203960"/>
              <a:gd name="connsiteX0-1" fmla="*/ 0 w 13258800"/>
              <a:gd name="connsiteY0-2" fmla="*/ 1272108 h 1272108"/>
              <a:gd name="connsiteX1-3" fmla="*/ 4754880 w 13258800"/>
              <a:gd name="connsiteY1-4" fmla="*/ 571068 h 1272108"/>
              <a:gd name="connsiteX2-5" fmla="*/ 9479280 w 13258800"/>
              <a:gd name="connsiteY2-6" fmla="*/ 997788 h 1272108"/>
              <a:gd name="connsiteX3-7" fmla="*/ 13258800 w 13258800"/>
              <a:gd name="connsiteY3-8" fmla="*/ 68148 h 1272108"/>
              <a:gd name="connsiteX0-9" fmla="*/ 0 w 13258800"/>
              <a:gd name="connsiteY0-10" fmla="*/ 1280055 h 1280055"/>
              <a:gd name="connsiteX1-11" fmla="*/ 4754880 w 13258800"/>
              <a:gd name="connsiteY1-12" fmla="*/ 579015 h 1280055"/>
              <a:gd name="connsiteX2-13" fmla="*/ 9479280 w 13258800"/>
              <a:gd name="connsiteY2-14" fmla="*/ 1005735 h 1280055"/>
              <a:gd name="connsiteX3-15" fmla="*/ 13258800 w 13258800"/>
              <a:gd name="connsiteY3-16" fmla="*/ 76095 h 1280055"/>
              <a:gd name="connsiteX0-17" fmla="*/ 0 w 13258800"/>
              <a:gd name="connsiteY0-18" fmla="*/ 1287321 h 1287321"/>
              <a:gd name="connsiteX1-19" fmla="*/ 4754880 w 13258800"/>
              <a:gd name="connsiteY1-20" fmla="*/ 586281 h 1287321"/>
              <a:gd name="connsiteX2-21" fmla="*/ 9398257 w 13258800"/>
              <a:gd name="connsiteY2-22" fmla="*/ 897254 h 1287321"/>
              <a:gd name="connsiteX3-23" fmla="*/ 13258800 w 13258800"/>
              <a:gd name="connsiteY3-24" fmla="*/ 83361 h 1287321"/>
              <a:gd name="connsiteX0-25" fmla="*/ 0 w 13258800"/>
              <a:gd name="connsiteY0-26" fmla="*/ 1281060 h 1281060"/>
              <a:gd name="connsiteX1-27" fmla="*/ 4754880 w 13258800"/>
              <a:gd name="connsiteY1-28" fmla="*/ 580020 h 1281060"/>
              <a:gd name="connsiteX2-29" fmla="*/ 9398257 w 13258800"/>
              <a:gd name="connsiteY2-30" fmla="*/ 890993 h 1281060"/>
              <a:gd name="connsiteX3-31" fmla="*/ 13258800 w 13258800"/>
              <a:gd name="connsiteY3-32" fmla="*/ 77100 h 1281060"/>
              <a:gd name="connsiteX0-33" fmla="*/ 0 w 13258800"/>
              <a:gd name="connsiteY0-34" fmla="*/ 1279058 h 1279058"/>
              <a:gd name="connsiteX1-35" fmla="*/ 4754880 w 13258800"/>
              <a:gd name="connsiteY1-36" fmla="*/ 578018 h 1279058"/>
              <a:gd name="connsiteX2-37" fmla="*/ 9027867 w 13258800"/>
              <a:gd name="connsiteY2-38" fmla="*/ 923715 h 1279058"/>
              <a:gd name="connsiteX3-39" fmla="*/ 13258800 w 13258800"/>
              <a:gd name="connsiteY3-40" fmla="*/ 75098 h 1279058"/>
              <a:gd name="connsiteX0-41" fmla="*/ 0 w 13258800"/>
              <a:gd name="connsiteY0-42" fmla="*/ 1354774 h 1354774"/>
              <a:gd name="connsiteX1-43" fmla="*/ 4754880 w 13258800"/>
              <a:gd name="connsiteY1-44" fmla="*/ 653734 h 1354774"/>
              <a:gd name="connsiteX2-45" fmla="*/ 9027867 w 13258800"/>
              <a:gd name="connsiteY2-46" fmla="*/ 999431 h 1354774"/>
              <a:gd name="connsiteX3-47" fmla="*/ 13258800 w 13258800"/>
              <a:gd name="connsiteY3-48" fmla="*/ 150814 h 1354774"/>
              <a:gd name="connsiteX0-49" fmla="*/ 0 w 13247225"/>
              <a:gd name="connsiteY0-50" fmla="*/ 1179213 h 1179213"/>
              <a:gd name="connsiteX1-51" fmla="*/ 4754880 w 13247225"/>
              <a:gd name="connsiteY1-52" fmla="*/ 478173 h 1179213"/>
              <a:gd name="connsiteX2-53" fmla="*/ 9027867 w 13247225"/>
              <a:gd name="connsiteY2-54" fmla="*/ 823870 h 1179213"/>
              <a:gd name="connsiteX3-55" fmla="*/ 13247225 w 13247225"/>
              <a:gd name="connsiteY3-56" fmla="*/ 160448 h 1179213"/>
              <a:gd name="connsiteX0-57" fmla="*/ 0 w 13247225"/>
              <a:gd name="connsiteY0-58" fmla="*/ 1195764 h 1195764"/>
              <a:gd name="connsiteX1-59" fmla="*/ 4754880 w 13247225"/>
              <a:gd name="connsiteY1-60" fmla="*/ 494724 h 1195764"/>
              <a:gd name="connsiteX2-61" fmla="*/ 9004717 w 13247225"/>
              <a:gd name="connsiteY2-62" fmla="*/ 689950 h 1195764"/>
              <a:gd name="connsiteX3-63" fmla="*/ 13247225 w 13247225"/>
              <a:gd name="connsiteY3-64" fmla="*/ 176999 h 1195764"/>
              <a:gd name="connsiteX0-65" fmla="*/ 0 w 13247225"/>
              <a:gd name="connsiteY0-66" fmla="*/ 1195125 h 1195125"/>
              <a:gd name="connsiteX1-67" fmla="*/ 4592835 w 13247225"/>
              <a:gd name="connsiteY1-68" fmla="*/ 459361 h 1195125"/>
              <a:gd name="connsiteX2-69" fmla="*/ 9004717 w 13247225"/>
              <a:gd name="connsiteY2-70" fmla="*/ 689311 h 1195125"/>
              <a:gd name="connsiteX3-71" fmla="*/ 13247225 w 13247225"/>
              <a:gd name="connsiteY3-72" fmla="*/ 176360 h 1195125"/>
              <a:gd name="connsiteX0-73" fmla="*/ 0 w 13247225"/>
              <a:gd name="connsiteY0-74" fmla="*/ 1189719 h 1189719"/>
              <a:gd name="connsiteX1-75" fmla="*/ 4592835 w 13247225"/>
              <a:gd name="connsiteY1-76" fmla="*/ 453955 h 1189719"/>
              <a:gd name="connsiteX2-77" fmla="*/ 8842671 w 13247225"/>
              <a:gd name="connsiteY2-78" fmla="*/ 730204 h 1189719"/>
              <a:gd name="connsiteX3-79" fmla="*/ 13247225 w 13247225"/>
              <a:gd name="connsiteY3-80" fmla="*/ 170954 h 1189719"/>
              <a:gd name="connsiteX0-81" fmla="*/ 0 w 13247225"/>
              <a:gd name="connsiteY0-82" fmla="*/ 1196528 h 1196528"/>
              <a:gd name="connsiteX1-83" fmla="*/ 4592835 w 13247225"/>
              <a:gd name="connsiteY1-84" fmla="*/ 460764 h 1196528"/>
              <a:gd name="connsiteX2-85" fmla="*/ 8831096 w 13247225"/>
              <a:gd name="connsiteY2-86" fmla="*/ 679140 h 1196528"/>
              <a:gd name="connsiteX3-87" fmla="*/ 13247225 w 13247225"/>
              <a:gd name="connsiteY3-88" fmla="*/ 177763 h 1196528"/>
              <a:gd name="connsiteX0-89" fmla="*/ 0 w 13281949"/>
              <a:gd name="connsiteY0-90" fmla="*/ 1206911 h 1206911"/>
              <a:gd name="connsiteX1-91" fmla="*/ 4592835 w 13281949"/>
              <a:gd name="connsiteY1-92" fmla="*/ 471147 h 1206911"/>
              <a:gd name="connsiteX2-93" fmla="*/ 8831096 w 13281949"/>
              <a:gd name="connsiteY2-94" fmla="*/ 689523 h 1206911"/>
              <a:gd name="connsiteX3-95" fmla="*/ 13281949 w 13281949"/>
              <a:gd name="connsiteY3-96" fmla="*/ 176572 h 1206911"/>
              <a:gd name="connsiteX0-97" fmla="*/ 0 w 13281949"/>
              <a:gd name="connsiteY0-98" fmla="*/ 1161549 h 1161549"/>
              <a:gd name="connsiteX1-99" fmla="*/ 4592835 w 13281949"/>
              <a:gd name="connsiteY1-100" fmla="*/ 425785 h 1161549"/>
              <a:gd name="connsiteX2-101" fmla="*/ 8831096 w 13281949"/>
              <a:gd name="connsiteY2-102" fmla="*/ 644161 h 1161549"/>
              <a:gd name="connsiteX3-103" fmla="*/ 13281949 w 13281949"/>
              <a:gd name="connsiteY3-104" fmla="*/ 131210 h 1161549"/>
              <a:gd name="connsiteX0-105" fmla="*/ 0 w 13293524"/>
              <a:gd name="connsiteY0-106" fmla="*/ 1474066 h 1474066"/>
              <a:gd name="connsiteX1-107" fmla="*/ 4604410 w 13293524"/>
              <a:gd name="connsiteY1-108" fmla="*/ 425785 h 1474066"/>
              <a:gd name="connsiteX2-109" fmla="*/ 8842671 w 13293524"/>
              <a:gd name="connsiteY2-110" fmla="*/ 644161 h 1474066"/>
              <a:gd name="connsiteX3-111" fmla="*/ 13293524 w 13293524"/>
              <a:gd name="connsiteY3-112" fmla="*/ 131210 h 1474066"/>
              <a:gd name="connsiteX0-113" fmla="*/ 0 w 13293524"/>
              <a:gd name="connsiteY0-114" fmla="*/ 1475558 h 1475558"/>
              <a:gd name="connsiteX1-115" fmla="*/ 4430790 w 13293524"/>
              <a:gd name="connsiteY1-116" fmla="*/ 519874 h 1475558"/>
              <a:gd name="connsiteX2-117" fmla="*/ 8842671 w 13293524"/>
              <a:gd name="connsiteY2-118" fmla="*/ 645653 h 1475558"/>
              <a:gd name="connsiteX3-119" fmla="*/ 13293524 w 13293524"/>
              <a:gd name="connsiteY3-120" fmla="*/ 132702 h 1475558"/>
              <a:gd name="connsiteX0-121" fmla="*/ 0 w 13293524"/>
              <a:gd name="connsiteY0-122" fmla="*/ 1479341 h 1479341"/>
              <a:gd name="connsiteX1-123" fmla="*/ 4430790 w 13293524"/>
              <a:gd name="connsiteY1-124" fmla="*/ 523657 h 1479341"/>
              <a:gd name="connsiteX2-125" fmla="*/ 8518580 w 13293524"/>
              <a:gd name="connsiteY2-126" fmla="*/ 614712 h 1479341"/>
              <a:gd name="connsiteX3-127" fmla="*/ 13293524 w 13293524"/>
              <a:gd name="connsiteY3-128" fmla="*/ 136485 h 1479341"/>
              <a:gd name="connsiteX0-129" fmla="*/ 0 w 13339823"/>
              <a:gd name="connsiteY0-130" fmla="*/ 1510850 h 1510850"/>
              <a:gd name="connsiteX1-131" fmla="*/ 4430790 w 13339823"/>
              <a:gd name="connsiteY1-132" fmla="*/ 555166 h 1510850"/>
              <a:gd name="connsiteX2-133" fmla="*/ 8518580 w 13339823"/>
              <a:gd name="connsiteY2-134" fmla="*/ 646221 h 1510850"/>
              <a:gd name="connsiteX3-135" fmla="*/ 13339823 w 13339823"/>
              <a:gd name="connsiteY3-136" fmla="*/ 133269 h 1510850"/>
              <a:gd name="connsiteX0-137" fmla="*/ 0 w 13339823"/>
              <a:gd name="connsiteY0-138" fmla="*/ 1467336 h 1467336"/>
              <a:gd name="connsiteX1-139" fmla="*/ 4430790 w 13339823"/>
              <a:gd name="connsiteY1-140" fmla="*/ 511652 h 1467336"/>
              <a:gd name="connsiteX2-141" fmla="*/ 8518580 w 13339823"/>
              <a:gd name="connsiteY2-142" fmla="*/ 602707 h 1467336"/>
              <a:gd name="connsiteX3-143" fmla="*/ 13339823 w 13339823"/>
              <a:gd name="connsiteY3-144" fmla="*/ 89755 h 1467336"/>
              <a:gd name="connsiteX0-145" fmla="*/ 0 w 13339823"/>
              <a:gd name="connsiteY0-146" fmla="*/ 1465397 h 1465397"/>
              <a:gd name="connsiteX1-147" fmla="*/ 4430790 w 13339823"/>
              <a:gd name="connsiteY1-148" fmla="*/ 509713 h 1465397"/>
              <a:gd name="connsiteX2-149" fmla="*/ 8622752 w 13339823"/>
              <a:gd name="connsiteY2-150" fmla="*/ 623918 h 1465397"/>
              <a:gd name="connsiteX3-151" fmla="*/ 13339823 w 13339823"/>
              <a:gd name="connsiteY3-152" fmla="*/ 87816 h 14653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39823" h="1465397">
                <a:moveTo>
                  <a:pt x="0" y="1465397"/>
                </a:moveTo>
                <a:cubicBezTo>
                  <a:pt x="1587500" y="1137737"/>
                  <a:pt x="2993665" y="649959"/>
                  <a:pt x="4430790" y="509713"/>
                </a:cubicBezTo>
                <a:cubicBezTo>
                  <a:pt x="5867915" y="369467"/>
                  <a:pt x="7137913" y="694234"/>
                  <a:pt x="8622752" y="623918"/>
                </a:cubicBezTo>
                <a:cubicBezTo>
                  <a:pt x="10107591" y="553602"/>
                  <a:pt x="11672585" y="-264778"/>
                  <a:pt x="13339823" y="87816"/>
                </a:cubicBezTo>
              </a:path>
            </a:pathLst>
          </a:cu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25" name="宇神PPT-vx:YushenDesgin-5"/>
          <p:cNvSpPr/>
          <p:nvPr/>
        </p:nvSpPr>
        <p:spPr>
          <a:xfrm rot="18900000" flipV="1">
            <a:off x="2087030" y="4229245"/>
            <a:ext cx="139308" cy="139308"/>
          </a:xfrm>
          <a:prstGeom prst="roundRect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Bold" panose="020B08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26" name="宇神PPT-vx:YushenDesgin-6"/>
          <p:cNvCxnSpPr/>
          <p:nvPr/>
        </p:nvCxnSpPr>
        <p:spPr>
          <a:xfrm>
            <a:off x="2153428" y="4382163"/>
            <a:ext cx="0" cy="1800000"/>
          </a:xfrm>
          <a:prstGeom prst="straightConnector1">
            <a:avLst/>
          </a:prstGeom>
          <a:ln w="12700" cap="rnd">
            <a:solidFill>
              <a:schemeClr val="accent6"/>
            </a:solidFill>
            <a:prstDash val="sys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宇神PPT-vx:YushenDesgin-7"/>
          <p:cNvSpPr/>
          <p:nvPr/>
        </p:nvSpPr>
        <p:spPr>
          <a:xfrm rot="18900000" flipV="1">
            <a:off x="5115014" y="3821588"/>
            <a:ext cx="139308" cy="139308"/>
          </a:xfrm>
          <a:prstGeom prst="roundRect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Bold" panose="020B08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31" name="宇神PPT-vx:YushenDesgin-8"/>
          <p:cNvCxnSpPr/>
          <p:nvPr/>
        </p:nvCxnSpPr>
        <p:spPr>
          <a:xfrm>
            <a:off x="5181412" y="3997366"/>
            <a:ext cx="0" cy="1800000"/>
          </a:xfrm>
          <a:prstGeom prst="straightConnector1">
            <a:avLst/>
          </a:prstGeom>
          <a:ln w="12700" cap="rnd">
            <a:solidFill>
              <a:schemeClr val="accent6"/>
            </a:solidFill>
            <a:prstDash val="sys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宇神PPT-vx:YushenDesgin-9"/>
          <p:cNvSpPr/>
          <p:nvPr/>
        </p:nvSpPr>
        <p:spPr>
          <a:xfrm rot="18900000" flipV="1">
            <a:off x="7977215" y="3945142"/>
            <a:ext cx="139308" cy="139308"/>
          </a:xfrm>
          <a:prstGeom prst="roundRect">
            <a:avLst/>
          </a:pr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2700000" scaled="0"/>
            <a:tileRect/>
          </a:gra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Bold" panose="020B08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36" name="宇神PPT-vx:YushenDesgin-10"/>
          <p:cNvCxnSpPr/>
          <p:nvPr/>
        </p:nvCxnSpPr>
        <p:spPr>
          <a:xfrm>
            <a:off x="8043613" y="4128540"/>
            <a:ext cx="0" cy="1800000"/>
          </a:xfrm>
          <a:prstGeom prst="straightConnector1">
            <a:avLst/>
          </a:prstGeom>
          <a:ln w="12700" cap="rnd">
            <a:solidFill>
              <a:schemeClr val="accent6"/>
            </a:solidFill>
            <a:prstDash val="sys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宇神PPT-vx:YushenDesgin-11"/>
          <p:cNvSpPr txBox="1"/>
          <p:nvPr/>
        </p:nvSpPr>
        <p:spPr>
          <a:xfrm>
            <a:off x="2255189" y="5993737"/>
            <a:ext cx="1894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2003.09.13</a:t>
            </a:r>
            <a:endParaRPr lang="zh-CN" altLang="en-US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accent6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28" name="宇神PPT-vx:YushenDesgin-12"/>
          <p:cNvSpPr txBox="1"/>
          <p:nvPr/>
        </p:nvSpPr>
        <p:spPr>
          <a:xfrm>
            <a:off x="2255189" y="5595103"/>
            <a:ext cx="1986115" cy="340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红河校区正式开工</a:t>
            </a:r>
          </a:p>
        </p:txBody>
      </p:sp>
      <p:grpSp>
        <p:nvGrpSpPr>
          <p:cNvPr id="49" name="宇神PPT-vx:YushenDesgin-13"/>
          <p:cNvGrpSpPr/>
          <p:nvPr/>
        </p:nvGrpSpPr>
        <p:grpSpPr>
          <a:xfrm>
            <a:off x="5283173" y="4668008"/>
            <a:ext cx="2261453" cy="1321574"/>
            <a:chOff x="5283173" y="4526786"/>
            <a:chExt cx="2261453" cy="1321574"/>
          </a:xfrm>
        </p:grpSpPr>
        <p:sp>
          <p:nvSpPr>
            <p:cNvPr id="32" name="宇神PPT-vx:YushenDesgin-13-1"/>
            <p:cNvSpPr txBox="1"/>
            <p:nvPr/>
          </p:nvSpPr>
          <p:spPr>
            <a:xfrm>
              <a:off x="5283173" y="5479028"/>
              <a:ext cx="17352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2005.04</a:t>
              </a:r>
            </a:p>
          </p:txBody>
        </p:sp>
        <p:sp>
          <p:nvSpPr>
            <p:cNvPr id="33" name="宇神PPT-vx:YushenDesgin-13-2"/>
            <p:cNvSpPr txBox="1"/>
            <p:nvPr/>
          </p:nvSpPr>
          <p:spPr>
            <a:xfrm>
              <a:off x="5283173" y="4526786"/>
              <a:ext cx="2261453" cy="894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学校更名为重庆文理学院 </a:t>
              </a:r>
              <a:endPara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4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月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28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日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重庆文理学院正式挂牌成立</a:t>
              </a:r>
            </a:p>
          </p:txBody>
        </p:sp>
      </p:grpSp>
      <p:grpSp>
        <p:nvGrpSpPr>
          <p:cNvPr id="52" name="宇神PPT-vx:YushenDesgin-14"/>
          <p:cNvGrpSpPr/>
          <p:nvPr/>
        </p:nvGrpSpPr>
        <p:grpSpPr>
          <a:xfrm>
            <a:off x="8145374" y="4804821"/>
            <a:ext cx="2945535" cy="1321574"/>
            <a:chOff x="8145374" y="4139708"/>
            <a:chExt cx="2945535" cy="1321574"/>
          </a:xfrm>
        </p:grpSpPr>
        <p:sp>
          <p:nvSpPr>
            <p:cNvPr id="37" name="宇神PPT-vx:YushenDesgin-14-1"/>
            <p:cNvSpPr txBox="1"/>
            <p:nvPr/>
          </p:nvSpPr>
          <p:spPr>
            <a:xfrm>
              <a:off x="8145374" y="5091950"/>
              <a:ext cx="17352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dirty="0">
                  <a:gradFill>
                    <a:gsLst>
                      <a:gs pos="0">
                        <a:schemeClr val="accent6">
                          <a:lumMod val="60000"/>
                          <a:lumOff val="40000"/>
                        </a:schemeClr>
                      </a:gs>
                      <a:gs pos="100000">
                        <a:schemeClr val="accent6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2021.11</a:t>
              </a:r>
              <a:endParaRPr lang="zh-CN" altLang="en-US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accent6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38" name="宇神PPT-vx:YushenDesgin-14-2"/>
            <p:cNvSpPr txBox="1"/>
            <p:nvPr/>
          </p:nvSpPr>
          <p:spPr>
            <a:xfrm>
              <a:off x="8145374" y="4139708"/>
              <a:ext cx="2945535" cy="894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学校被国务院学位委员会批准为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硕士授权单位。专业硕士点：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机械硕士、材料与化工硕士、农业硕士</a:t>
              </a:r>
            </a:p>
          </p:txBody>
        </p:sp>
      </p:grpSp>
      <p:sp>
        <p:nvSpPr>
          <p:cNvPr id="20" name="宇神PPT-vx:YushenDesgin-15"/>
          <p:cNvSpPr/>
          <p:nvPr/>
        </p:nvSpPr>
        <p:spPr>
          <a:xfrm rot="2700000">
            <a:off x="9383746" y="3679506"/>
            <a:ext cx="139308" cy="13930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21" name="宇神PPT-vx:YushenDesgin-16"/>
          <p:cNvCxnSpPr/>
          <p:nvPr/>
        </p:nvCxnSpPr>
        <p:spPr>
          <a:xfrm flipV="1">
            <a:off x="9450144" y="1721859"/>
            <a:ext cx="0" cy="1944000"/>
          </a:xfrm>
          <a:prstGeom prst="straightConnector1">
            <a:avLst/>
          </a:prstGeom>
          <a:ln w="12700" cap="rnd">
            <a:solidFill>
              <a:schemeClr val="accent1"/>
            </a:solidFill>
            <a:prstDash val="sys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宇神PPT-vx:YushenDesgin-17"/>
          <p:cNvSpPr txBox="1"/>
          <p:nvPr/>
        </p:nvSpPr>
        <p:spPr>
          <a:xfrm>
            <a:off x="9526332" y="1537193"/>
            <a:ext cx="1894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2022.01.13</a:t>
            </a:r>
            <a:endParaRPr lang="zh-CN" altLang="en-US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23" name="宇神PPT-vx:YushenDesgin-18"/>
          <p:cNvSpPr txBox="1"/>
          <p:nvPr/>
        </p:nvSpPr>
        <p:spPr>
          <a:xfrm>
            <a:off x="9526331" y="2003014"/>
            <a:ext cx="2501837" cy="894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入选重庆市高水平“四新”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建设高校立项（培育）名单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新工科建设高校立项（培育）名单</a:t>
            </a:r>
          </a:p>
        </p:txBody>
      </p:sp>
      <p:cxnSp>
        <p:nvCxnSpPr>
          <p:cNvPr id="55" name="宇神PPT-vx:YushenDesgin-19"/>
          <p:cNvCxnSpPr/>
          <p:nvPr/>
        </p:nvCxnSpPr>
        <p:spPr>
          <a:xfrm>
            <a:off x="9639754" y="1963675"/>
            <a:ext cx="2018846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宇神PPT-vx:YushenDesgin-20"/>
          <p:cNvSpPr/>
          <p:nvPr/>
        </p:nvSpPr>
        <p:spPr>
          <a:xfrm rot="2700000">
            <a:off x="6486807" y="3924444"/>
            <a:ext cx="139308" cy="13930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16" name="宇神PPT-vx:YushenDesgin-21"/>
          <p:cNvCxnSpPr/>
          <p:nvPr/>
        </p:nvCxnSpPr>
        <p:spPr>
          <a:xfrm flipV="1">
            <a:off x="6553205" y="1966797"/>
            <a:ext cx="0" cy="1944000"/>
          </a:xfrm>
          <a:prstGeom prst="straightConnector1">
            <a:avLst/>
          </a:prstGeom>
          <a:ln w="12700" cap="rnd">
            <a:solidFill>
              <a:schemeClr val="accent1"/>
            </a:solidFill>
            <a:prstDash val="sys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宇神PPT-vx:YushenDesgin-22"/>
          <p:cNvGrpSpPr/>
          <p:nvPr/>
        </p:nvGrpSpPr>
        <p:grpSpPr>
          <a:xfrm>
            <a:off x="6629393" y="1782131"/>
            <a:ext cx="2381255" cy="1358213"/>
            <a:chOff x="6629393" y="1927858"/>
            <a:chExt cx="2381255" cy="1358213"/>
          </a:xfrm>
        </p:grpSpPr>
        <p:sp>
          <p:nvSpPr>
            <p:cNvPr id="17" name="宇神PPT-vx:YushenDesgin-22-1"/>
            <p:cNvSpPr txBox="1"/>
            <p:nvPr/>
          </p:nvSpPr>
          <p:spPr>
            <a:xfrm>
              <a:off x="6629393" y="1927858"/>
              <a:ext cx="17352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zh-CN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2020.06</a:t>
              </a:r>
              <a:endParaRPr lang="zh-CN" altLang="en-US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8" name="宇神PPT-vx:YushenDesgin-22-2"/>
            <p:cNvSpPr txBox="1"/>
            <p:nvPr/>
          </p:nvSpPr>
          <p:spPr>
            <a:xfrm>
              <a:off x="6629393" y="2391467"/>
              <a:ext cx="2381255" cy="894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重庆文理学院乡村振兴学院成立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7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月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2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CN Bold" panose="020B0800000000000000" pitchFamily="34" charset="-122"/>
                </a:rPr>
                <a:t>日，加入成渝地区双城经济圈高校艺术联盟</a:t>
              </a:r>
            </a:p>
          </p:txBody>
        </p:sp>
        <p:cxnSp>
          <p:nvCxnSpPr>
            <p:cNvPr id="57" name="宇神PPT-vx:YushenDesgin-22-3"/>
            <p:cNvCxnSpPr/>
            <p:nvPr/>
          </p:nvCxnSpPr>
          <p:spPr>
            <a:xfrm>
              <a:off x="6744154" y="2360691"/>
              <a:ext cx="20188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宇神PPT-vx:YushenDesgin-23"/>
          <p:cNvSpPr/>
          <p:nvPr/>
        </p:nvSpPr>
        <p:spPr>
          <a:xfrm rot="2700000">
            <a:off x="3583952" y="3946207"/>
            <a:ext cx="139308" cy="13930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11" name="宇神PPT-vx:YushenDesgin-24"/>
          <p:cNvCxnSpPr/>
          <p:nvPr/>
        </p:nvCxnSpPr>
        <p:spPr>
          <a:xfrm flipV="1">
            <a:off x="3650350" y="1988560"/>
            <a:ext cx="0" cy="1944000"/>
          </a:xfrm>
          <a:prstGeom prst="straightConnector1">
            <a:avLst/>
          </a:prstGeom>
          <a:ln w="12700" cap="rnd">
            <a:solidFill>
              <a:schemeClr val="accent1"/>
            </a:solidFill>
            <a:prstDash val="sys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宇神PPT-vx:YushenDesgin-25"/>
          <p:cNvSpPr txBox="1"/>
          <p:nvPr/>
        </p:nvSpPr>
        <p:spPr>
          <a:xfrm>
            <a:off x="3726538" y="1803894"/>
            <a:ext cx="1894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2004.10.8</a:t>
            </a:r>
            <a:endParaRPr lang="zh-CN" altLang="en-US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13" name="宇神PPT-vx:YushenDesgin-26"/>
          <p:cNvSpPr txBox="1"/>
          <p:nvPr/>
        </p:nvSpPr>
        <p:spPr>
          <a:xfrm>
            <a:off x="3726537" y="2262885"/>
            <a:ext cx="2387171" cy="617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位于重庆永川市新城区的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红河校区一期工程建成投入使用</a:t>
            </a:r>
          </a:p>
        </p:txBody>
      </p:sp>
      <p:cxnSp>
        <p:nvCxnSpPr>
          <p:cNvPr id="58" name="宇神PPT-vx:YushenDesgin-27"/>
          <p:cNvCxnSpPr/>
          <p:nvPr/>
        </p:nvCxnSpPr>
        <p:spPr>
          <a:xfrm>
            <a:off x="3840934" y="2242030"/>
            <a:ext cx="2018846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宇神PPT-vx:YushenDesgin-28"/>
          <p:cNvSpPr/>
          <p:nvPr/>
        </p:nvSpPr>
        <p:spPr>
          <a:xfrm rot="2700000">
            <a:off x="562479" y="4656849"/>
            <a:ext cx="139308" cy="13930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  <p:cxnSp>
        <p:nvCxnSpPr>
          <p:cNvPr id="6" name="宇神PPT-vx:YushenDesgin-29"/>
          <p:cNvCxnSpPr/>
          <p:nvPr/>
        </p:nvCxnSpPr>
        <p:spPr>
          <a:xfrm flipV="1">
            <a:off x="628877" y="2699202"/>
            <a:ext cx="0" cy="1944000"/>
          </a:xfrm>
          <a:prstGeom prst="straightConnector1">
            <a:avLst/>
          </a:prstGeom>
          <a:ln w="12700" cap="rnd">
            <a:solidFill>
              <a:schemeClr val="accent1"/>
            </a:solidFill>
            <a:prstDash val="sys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宇神PPT-vx:YushenDesgin-30"/>
          <p:cNvSpPr txBox="1"/>
          <p:nvPr/>
        </p:nvSpPr>
        <p:spPr>
          <a:xfrm>
            <a:off x="705065" y="2514536"/>
            <a:ext cx="1886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2001.05.11</a:t>
            </a:r>
            <a:endParaRPr lang="zh-CN" altLang="en-US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8" name="宇神PPT-vx:YushenDesgin-31"/>
          <p:cNvSpPr txBox="1"/>
          <p:nvPr/>
        </p:nvSpPr>
        <p:spPr>
          <a:xfrm>
            <a:off x="705066" y="2997270"/>
            <a:ext cx="2326084" cy="617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两校合并组建为重庆渝西学院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11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月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6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日，学校正式挂牌成立</a:t>
            </a:r>
          </a:p>
        </p:txBody>
      </p:sp>
      <p:cxnSp>
        <p:nvCxnSpPr>
          <p:cNvPr id="59" name="宇神PPT-vx:YushenDesgin-32"/>
          <p:cNvCxnSpPr/>
          <p:nvPr/>
        </p:nvCxnSpPr>
        <p:spPr>
          <a:xfrm>
            <a:off x="792934" y="2950543"/>
            <a:ext cx="2018846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宇神PPT-vx:YushenDesgin-33"/>
          <p:cNvSpPr/>
          <p:nvPr/>
        </p:nvSpPr>
        <p:spPr>
          <a:xfrm>
            <a:off x="604879" y="1499279"/>
            <a:ext cx="1870057" cy="5386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合并建校</a:t>
            </a:r>
          </a:p>
        </p:txBody>
      </p:sp>
      <p:grpSp>
        <p:nvGrpSpPr>
          <p:cNvPr id="127" name="宇神PPT-vx:YushenDesgin-34"/>
          <p:cNvGrpSpPr/>
          <p:nvPr/>
        </p:nvGrpSpPr>
        <p:grpSpPr>
          <a:xfrm>
            <a:off x="345339" y="248387"/>
            <a:ext cx="2431711" cy="640396"/>
            <a:chOff x="8451636" y="929376"/>
            <a:chExt cx="2431711" cy="640396"/>
          </a:xfrm>
        </p:grpSpPr>
        <p:sp>
          <p:nvSpPr>
            <p:cNvPr id="128" name="宇神PPT-vx:YushenDesgin-34-1"/>
            <p:cNvSpPr/>
            <p:nvPr/>
          </p:nvSpPr>
          <p:spPr>
            <a:xfrm>
              <a:off x="8484169" y="989174"/>
              <a:ext cx="2399178" cy="5208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6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29" name="宇神PPT-vx:YushenDesgin-34-2"/>
            <p:cNvSpPr/>
            <p:nvPr/>
          </p:nvSpPr>
          <p:spPr>
            <a:xfrm>
              <a:off x="8451636" y="929376"/>
              <a:ext cx="640396" cy="640396"/>
            </a:xfrm>
            <a:prstGeom prst="ellipse">
              <a:avLst/>
            </a:prstGeom>
            <a:gradFill flip="none" rotWithShape="0">
              <a:gsLst>
                <a:gs pos="100000">
                  <a:schemeClr val="accent6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2700000" scaled="0"/>
              <a:tileRect/>
            </a:gradFill>
            <a:ln w="19050">
              <a:solidFill>
                <a:schemeClr val="accent5"/>
              </a:solidFill>
            </a:ln>
            <a:effectLst>
              <a:outerShdw blurRad="127000" dist="63500" dir="2700000" algn="tl" rotWithShape="0">
                <a:schemeClr val="accent6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30" name="宇神PPT-vx:YushenDesgin-34-3"/>
            <p:cNvSpPr txBox="1"/>
            <p:nvPr/>
          </p:nvSpPr>
          <p:spPr>
            <a:xfrm>
              <a:off x="8485393" y="1018742"/>
              <a:ext cx="5728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Bold" panose="020B0800000000000000" pitchFamily="34" charset="-122"/>
                </a:rPr>
                <a:t>02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endParaRPr>
            </a:p>
          </p:txBody>
        </p:sp>
        <p:grpSp>
          <p:nvGrpSpPr>
            <p:cNvPr id="131" name="组合 130"/>
            <p:cNvGrpSpPr/>
            <p:nvPr/>
          </p:nvGrpSpPr>
          <p:grpSpPr>
            <a:xfrm>
              <a:off x="9182856" y="1011599"/>
              <a:ext cx="1459035" cy="489467"/>
              <a:chOff x="6243974" y="1003602"/>
              <a:chExt cx="1459035" cy="489467"/>
            </a:xfrm>
          </p:grpSpPr>
          <p:sp>
            <p:nvSpPr>
              <p:cNvPr id="132" name="宇神PPT-vx:YushenDesgin-34-4"/>
              <p:cNvSpPr txBox="1"/>
              <p:nvPr/>
            </p:nvSpPr>
            <p:spPr>
              <a:xfrm>
                <a:off x="6243974" y="1003602"/>
                <a:ext cx="122918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alpha val="65000"/>
                      </a:schemeClr>
                    </a:solidFill>
                    <a:effectLst/>
                    <a:uLnTx/>
                    <a:uFillTx/>
                    <a:latin typeface="思源黑体 CN Bold" panose="020B0800000000000000" pitchFamily="34" charset="-122"/>
                    <a:ea typeface="思源黑体 CN Bold" panose="020B0800000000000000" pitchFamily="34" charset="-122"/>
                    <a:cs typeface="思源黑体 CN Bold" panose="020B0800000000000000" pitchFamily="34" charset="-122"/>
                  </a:rPr>
                  <a:t>历史沿革</a:t>
                </a:r>
              </a:p>
            </p:txBody>
          </p:sp>
          <p:sp>
            <p:nvSpPr>
              <p:cNvPr id="133" name="宇神PPT-vx:YushenDesgin-34-5"/>
              <p:cNvSpPr txBox="1"/>
              <p:nvPr/>
            </p:nvSpPr>
            <p:spPr>
              <a:xfrm>
                <a:off x="6259194" y="1293014"/>
                <a:ext cx="144381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00" i="0" u="none" strike="noStrike" kern="1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CN Bold" panose="020B0800000000000000" pitchFamily="34" charset="-122"/>
                  </a:rPr>
                  <a:t>HISTORICAL EVOLUTION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我和我的母校-重庆文理学院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0F0"/>
      </a:accent1>
      <a:accent2>
        <a:srgbClr val="0070C0"/>
      </a:accent2>
      <a:accent3>
        <a:srgbClr val="92D050"/>
      </a:accent3>
      <a:accent4>
        <a:srgbClr val="50642B"/>
      </a:accent4>
      <a:accent5>
        <a:srgbClr val="FFFFFF"/>
      </a:accent5>
      <a:accent6>
        <a:srgbClr val="404040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思源黑体 CN Bold"/>
        <a:font script="Hebr" typeface="思源黑体 CN Bold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思源黑体 CN Bold"/>
        <a:font script="Hebr" typeface="思源黑体 CN Bold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ajorFont>
      <a:minorFont>
        <a:latin typeface="思源黑体 CN Bold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1374</Words>
  <Application>Microsoft Office PowerPoint</Application>
  <PresentationFormat>宽屏</PresentationFormat>
  <Paragraphs>316</Paragraphs>
  <Slides>19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方正苏新诗柳楷简体</vt:lpstr>
      <vt:lpstr>汉仪许静行楷W</vt:lpstr>
      <vt:lpstr>思源黑体 CN Light</vt:lpstr>
      <vt:lpstr>思源黑体 CN Bold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宇</dc:creator>
  <cp:lastModifiedBy>刘 宇</cp:lastModifiedBy>
  <cp:revision>152</cp:revision>
  <dcterms:created xsi:type="dcterms:W3CDTF">2022-06-07T11:43:00Z</dcterms:created>
  <dcterms:modified xsi:type="dcterms:W3CDTF">2022-06-12T08:43:42Z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02793C5DD3F04A1C8FE8A04AB5F642A6</vt:lpwstr>
  </property>
  <property fmtid="{D5CDD505-2E9C-101B-9397-08002B2CF9AE}" pid="3" name="KSOProductBuildVer">
    <vt:lpwstr>2052-11.1.0.11372</vt:lpwstr>
  </property>
</Properties>
</file>

<file path=docProps/thumbnail.jpeg>
</file>